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6" r:id="rId2"/>
    <p:sldId id="258" r:id="rId3"/>
    <p:sldId id="257" r:id="rId4"/>
    <p:sldId id="321" r:id="rId5"/>
    <p:sldId id="277" r:id="rId6"/>
    <p:sldId id="322" r:id="rId7"/>
    <p:sldId id="317" r:id="rId8"/>
    <p:sldId id="318" r:id="rId9"/>
    <p:sldId id="327" r:id="rId10"/>
    <p:sldId id="320" r:id="rId11"/>
    <p:sldId id="323" r:id="rId12"/>
    <p:sldId id="325" r:id="rId13"/>
    <p:sldId id="326" r:id="rId14"/>
    <p:sldId id="324" r:id="rId15"/>
    <p:sldId id="328" r:id="rId16"/>
    <p:sldId id="329" r:id="rId17"/>
    <p:sldId id="330" r:id="rId18"/>
    <p:sldId id="335" r:id="rId19"/>
    <p:sldId id="336" r:id="rId20"/>
    <p:sldId id="338" r:id="rId21"/>
    <p:sldId id="282" r:id="rId22"/>
    <p:sldId id="291" r:id="rId23"/>
    <p:sldId id="331" r:id="rId24"/>
    <p:sldId id="333" r:id="rId25"/>
    <p:sldId id="337" r:id="rId26"/>
    <p:sldId id="334" r:id="rId27"/>
    <p:sldId id="276" r:id="rId28"/>
    <p:sldId id="27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920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7578D-9AF7-493F-9A20-AAF61E7E861D}" v="1177" dt="2022-09-08T05:52:17.240"/>
    <p1510:client id="{66732C46-1BD0-4C8D-BB7C-34AE12459424}" v="14" dt="2022-09-08T14:29:22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rui Jiao" userId="97aad89c541aba21" providerId="LiveId" clId="{66732C46-1BD0-4C8D-BB7C-34AE12459424}"/>
    <pc:docChg chg="addSld modSld sldOrd">
      <pc:chgData name="Lirui Jiao" userId="97aad89c541aba21" providerId="LiveId" clId="{66732C46-1BD0-4C8D-BB7C-34AE12459424}" dt="2022-09-08T14:29:22.986" v="65"/>
      <pc:docMkLst>
        <pc:docMk/>
      </pc:docMkLst>
      <pc:sldChg chg="modAnim">
        <pc:chgData name="Lirui Jiao" userId="97aad89c541aba21" providerId="LiveId" clId="{66732C46-1BD0-4C8D-BB7C-34AE12459424}" dt="2022-09-08T14:29:22.986" v="65"/>
        <pc:sldMkLst>
          <pc:docMk/>
          <pc:sldMk cId="1489115030" sldId="257"/>
        </pc:sldMkLst>
      </pc:sldChg>
      <pc:sldChg chg="ord">
        <pc:chgData name="Lirui Jiao" userId="97aad89c541aba21" providerId="LiveId" clId="{66732C46-1BD0-4C8D-BB7C-34AE12459424}" dt="2022-09-07T15:33:14.473" v="1"/>
        <pc:sldMkLst>
          <pc:docMk/>
          <pc:sldMk cId="2921890379" sldId="318"/>
        </pc:sldMkLst>
      </pc:sldChg>
      <pc:sldChg chg="addSp modSp mod modAnim">
        <pc:chgData name="Lirui Jiao" userId="97aad89c541aba21" providerId="LiveId" clId="{66732C46-1BD0-4C8D-BB7C-34AE12459424}" dt="2022-09-08T14:28:54.610" v="62"/>
        <pc:sldMkLst>
          <pc:docMk/>
          <pc:sldMk cId="3733905753" sldId="321"/>
        </pc:sldMkLst>
        <pc:spChg chg="mod">
          <ac:chgData name="Lirui Jiao" userId="97aad89c541aba21" providerId="LiveId" clId="{66732C46-1BD0-4C8D-BB7C-34AE12459424}" dt="2022-09-08T14:28:30.146" v="16" actId="20577"/>
          <ac:spMkLst>
            <pc:docMk/>
            <pc:sldMk cId="3733905753" sldId="321"/>
            <ac:spMk id="2" creationId="{72AFFDE3-E116-431E-BCFC-BD65C712EC0C}"/>
          </ac:spMkLst>
        </pc:spChg>
        <pc:spChg chg="add mod">
          <ac:chgData name="Lirui Jiao" userId="97aad89c541aba21" providerId="LiveId" clId="{66732C46-1BD0-4C8D-BB7C-34AE12459424}" dt="2022-09-08T14:28:50.799" v="61" actId="20577"/>
          <ac:spMkLst>
            <pc:docMk/>
            <pc:sldMk cId="3733905753" sldId="321"/>
            <ac:spMk id="7" creationId="{B0203A0B-513C-4C7E-906C-A5FFDA7AB21B}"/>
          </ac:spMkLst>
        </pc:spChg>
      </pc:sldChg>
      <pc:sldChg chg="add">
        <pc:chgData name="Lirui Jiao" userId="97aad89c541aba21" providerId="LiveId" clId="{66732C46-1BD0-4C8D-BB7C-34AE12459424}" dt="2022-09-07T15:33:17.240" v="2"/>
        <pc:sldMkLst>
          <pc:docMk/>
          <pc:sldMk cId="931382622" sldId="323"/>
        </pc:sldMkLst>
      </pc:sldChg>
      <pc:sldChg chg="add">
        <pc:chgData name="Lirui Jiao" userId="97aad89c541aba21" providerId="LiveId" clId="{66732C46-1BD0-4C8D-BB7C-34AE12459424}" dt="2022-09-07T15:33:17.618" v="3"/>
        <pc:sldMkLst>
          <pc:docMk/>
          <pc:sldMk cId="3131394482" sldId="324"/>
        </pc:sldMkLst>
      </pc:sldChg>
      <pc:sldChg chg="add">
        <pc:chgData name="Lirui Jiao" userId="97aad89c541aba21" providerId="LiveId" clId="{66732C46-1BD0-4C8D-BB7C-34AE12459424}" dt="2022-09-07T15:33:17.845" v="4"/>
        <pc:sldMkLst>
          <pc:docMk/>
          <pc:sldMk cId="1918079840" sldId="325"/>
        </pc:sldMkLst>
      </pc:sldChg>
      <pc:sldChg chg="modSp add">
        <pc:chgData name="Lirui Jiao" userId="97aad89c541aba21" providerId="LiveId" clId="{66732C46-1BD0-4C8D-BB7C-34AE12459424}" dt="2022-09-08T14:25:21.105" v="10" actId="20577"/>
        <pc:sldMkLst>
          <pc:docMk/>
          <pc:sldMk cId="3155540169" sldId="326"/>
        </pc:sldMkLst>
        <pc:spChg chg="mod">
          <ac:chgData name="Lirui Jiao" userId="97aad89c541aba21" providerId="LiveId" clId="{66732C46-1BD0-4C8D-BB7C-34AE12459424}" dt="2022-09-08T14:25:21.105" v="10" actId="20577"/>
          <ac:spMkLst>
            <pc:docMk/>
            <pc:sldMk cId="3155540169" sldId="326"/>
            <ac:spMk id="3" creationId="{8494134E-8E98-4AFF-B514-17A3AB33B650}"/>
          </ac:spMkLst>
        </pc:spChg>
      </pc:sldChg>
    </pc:docChg>
  </pc:docChgLst>
  <pc:docChgLst>
    <pc:chgData name="Yilian Liu" userId="97aad89c541aba21" providerId="LiveId" clId="{98318283-8EA6-4059-8FA1-3664828AC5C0}"/>
    <pc:docChg chg="undo custSel modSld">
      <pc:chgData name="Yilian Liu" userId="97aad89c541aba21" providerId="LiveId" clId="{98318283-8EA6-4059-8FA1-3664828AC5C0}" dt="2022-04-22T20:10:24.959" v="12" actId="1076"/>
      <pc:docMkLst>
        <pc:docMk/>
      </pc:docMkLst>
      <pc:sldChg chg="addSp modSp mod">
        <pc:chgData name="Yilian Liu" userId="97aad89c541aba21" providerId="LiveId" clId="{98318283-8EA6-4059-8FA1-3664828AC5C0}" dt="2022-04-22T20:09:10.662" v="6" actId="20577"/>
        <pc:sldMkLst>
          <pc:docMk/>
          <pc:sldMk cId="1489115030" sldId="257"/>
        </pc:sldMkLst>
        <pc:spChg chg="add mod">
          <ac:chgData name="Yilian Liu" userId="97aad89c541aba21" providerId="LiveId" clId="{98318283-8EA6-4059-8FA1-3664828AC5C0}" dt="2022-04-22T20:09:10.662" v="6" actId="20577"/>
          <ac:spMkLst>
            <pc:docMk/>
            <pc:sldMk cId="1489115030" sldId="257"/>
            <ac:spMk id="6" creationId="{9C386A1E-110E-41C6-A757-2E270CDFB3FA}"/>
          </ac:spMkLst>
        </pc:spChg>
      </pc:sldChg>
      <pc:sldChg chg="addSp modSp mod">
        <pc:chgData name="Yilian Liu" userId="97aad89c541aba21" providerId="LiveId" clId="{98318283-8EA6-4059-8FA1-3664828AC5C0}" dt="2022-04-22T20:10:24.959" v="12" actId="1076"/>
        <pc:sldMkLst>
          <pc:docMk/>
          <pc:sldMk cId="1771516659" sldId="301"/>
        </pc:sldMkLst>
        <pc:spChg chg="add mod">
          <ac:chgData name="Yilian Liu" userId="97aad89c541aba21" providerId="LiveId" clId="{98318283-8EA6-4059-8FA1-3664828AC5C0}" dt="2022-04-22T20:10:24.959" v="12" actId="1076"/>
          <ac:spMkLst>
            <pc:docMk/>
            <pc:sldMk cId="1771516659" sldId="301"/>
            <ac:spMk id="3" creationId="{23AAF7A0-7994-445D-BC6B-2B2E62420CB0}"/>
          </ac:spMkLst>
        </pc:spChg>
      </pc:sldChg>
    </pc:docChg>
  </pc:docChgLst>
  <pc:docChgLst>
    <pc:chgData name="Yilian Liu" userId="97aad89c541aba21" providerId="LiveId" clId="{1E17578D-9AF7-493F-9A20-AAF61E7E861D}"/>
    <pc:docChg chg="undo redo custSel addSld delSld modSld sldOrd">
      <pc:chgData name="Yilian Liu" userId="97aad89c541aba21" providerId="LiveId" clId="{1E17578D-9AF7-493F-9A20-AAF61E7E861D}" dt="2022-09-07T04:40:28.777" v="3878" actId="20577"/>
      <pc:docMkLst>
        <pc:docMk/>
      </pc:docMkLst>
      <pc:sldChg chg="modSp mod">
        <pc:chgData name="Yilian Liu" userId="97aad89c541aba21" providerId="LiveId" clId="{1E17578D-9AF7-493F-9A20-AAF61E7E861D}" dt="2022-04-22T17:53:09.593" v="2373" actId="20577"/>
        <pc:sldMkLst>
          <pc:docMk/>
          <pc:sldMk cId="1558648416" sldId="258"/>
        </pc:sldMkLst>
        <pc:spChg chg="mod">
          <ac:chgData name="Yilian Liu" userId="97aad89c541aba21" providerId="LiveId" clId="{1E17578D-9AF7-493F-9A20-AAF61E7E861D}" dt="2022-04-22T17:53:09.593" v="2373" actId="20577"/>
          <ac:spMkLst>
            <pc:docMk/>
            <pc:sldMk cId="1558648416" sldId="258"/>
            <ac:spMk id="3" creationId="{D45D4CF6-078D-473C-99B5-6E179EC1E97D}"/>
          </ac:spMkLst>
        </pc:spChg>
      </pc:sldChg>
      <pc:sldChg chg="ord">
        <pc:chgData name="Yilian Liu" userId="97aad89c541aba21" providerId="LiveId" clId="{1E17578D-9AF7-493F-9A20-AAF61E7E861D}" dt="2022-09-07T03:56:32.644" v="3592"/>
        <pc:sldMkLst>
          <pc:docMk/>
          <pc:sldMk cId="2931571529" sldId="259"/>
        </pc:sldMkLst>
      </pc:sldChg>
      <pc:sldChg chg="del">
        <pc:chgData name="Yilian Liu" userId="97aad89c541aba21" providerId="LiveId" clId="{1E17578D-9AF7-493F-9A20-AAF61E7E861D}" dt="2022-04-22T15:00:41.097" v="73" actId="47"/>
        <pc:sldMkLst>
          <pc:docMk/>
          <pc:sldMk cId="2977189601" sldId="263"/>
        </pc:sldMkLst>
      </pc:sldChg>
      <pc:sldChg chg="del">
        <pc:chgData name="Yilian Liu" userId="97aad89c541aba21" providerId="LiveId" clId="{1E17578D-9AF7-493F-9A20-AAF61E7E861D}" dt="2022-04-22T15:00:40.613" v="72" actId="47"/>
        <pc:sldMkLst>
          <pc:docMk/>
          <pc:sldMk cId="3463977601" sldId="264"/>
        </pc:sldMkLst>
      </pc:sldChg>
      <pc:sldChg chg="del">
        <pc:chgData name="Yilian Liu" userId="97aad89c541aba21" providerId="LiveId" clId="{1E17578D-9AF7-493F-9A20-AAF61E7E861D}" dt="2022-04-22T15:00:39.524" v="70" actId="47"/>
        <pc:sldMkLst>
          <pc:docMk/>
          <pc:sldMk cId="2296873002" sldId="265"/>
        </pc:sldMkLst>
      </pc:sldChg>
      <pc:sldChg chg="del">
        <pc:chgData name="Yilian Liu" userId="97aad89c541aba21" providerId="LiveId" clId="{1E17578D-9AF7-493F-9A20-AAF61E7E861D}" dt="2022-04-22T15:00:40.049" v="71" actId="47"/>
        <pc:sldMkLst>
          <pc:docMk/>
          <pc:sldMk cId="3348226569" sldId="266"/>
        </pc:sldMkLst>
      </pc:sldChg>
      <pc:sldChg chg="del">
        <pc:chgData name="Yilian Liu" userId="97aad89c541aba21" providerId="LiveId" clId="{1E17578D-9AF7-493F-9A20-AAF61E7E861D}" dt="2022-04-22T15:00:38.624" v="69" actId="47"/>
        <pc:sldMkLst>
          <pc:docMk/>
          <pc:sldMk cId="2101767261" sldId="267"/>
        </pc:sldMkLst>
      </pc:sldChg>
      <pc:sldChg chg="del">
        <pc:chgData name="Yilian Liu" userId="97aad89c541aba21" providerId="LiveId" clId="{1E17578D-9AF7-493F-9A20-AAF61E7E861D}" dt="2022-04-22T15:00:41.861" v="74" actId="47"/>
        <pc:sldMkLst>
          <pc:docMk/>
          <pc:sldMk cId="3077340315" sldId="269"/>
        </pc:sldMkLst>
      </pc:sldChg>
      <pc:sldChg chg="del">
        <pc:chgData name="Yilian Liu" userId="97aad89c541aba21" providerId="LiveId" clId="{1E17578D-9AF7-493F-9A20-AAF61E7E861D}" dt="2022-04-22T15:00:42.705" v="75" actId="47"/>
        <pc:sldMkLst>
          <pc:docMk/>
          <pc:sldMk cId="713703159" sldId="270"/>
        </pc:sldMkLst>
      </pc:sldChg>
      <pc:sldChg chg="del">
        <pc:chgData name="Yilian Liu" userId="97aad89c541aba21" providerId="LiveId" clId="{1E17578D-9AF7-493F-9A20-AAF61E7E861D}" dt="2022-04-22T15:00:35.469" v="68" actId="47"/>
        <pc:sldMkLst>
          <pc:docMk/>
          <pc:sldMk cId="879060985" sldId="271"/>
        </pc:sldMkLst>
      </pc:sldChg>
      <pc:sldChg chg="del">
        <pc:chgData name="Yilian Liu" userId="97aad89c541aba21" providerId="LiveId" clId="{1E17578D-9AF7-493F-9A20-AAF61E7E861D}" dt="2022-04-22T15:00:43.369" v="76" actId="47"/>
        <pc:sldMkLst>
          <pc:docMk/>
          <pc:sldMk cId="2391071042" sldId="273"/>
        </pc:sldMkLst>
      </pc:sldChg>
      <pc:sldChg chg="ord">
        <pc:chgData name="Yilian Liu" userId="97aad89c541aba21" providerId="LiveId" clId="{1E17578D-9AF7-493F-9A20-AAF61E7E861D}" dt="2022-09-07T04:11:10.224" v="3682"/>
        <pc:sldMkLst>
          <pc:docMk/>
          <pc:sldMk cId="519794658" sldId="274"/>
        </pc:sldMkLst>
      </pc:sldChg>
      <pc:sldChg chg="delSp">
        <pc:chgData name="Yilian Liu" userId="97aad89c541aba21" providerId="LiveId" clId="{1E17578D-9AF7-493F-9A20-AAF61E7E861D}" dt="2022-04-22T14:51:18.803" v="1" actId="478"/>
        <pc:sldMkLst>
          <pc:docMk/>
          <pc:sldMk cId="522776275" sldId="275"/>
        </pc:sldMkLst>
        <pc:picChg chg="del">
          <ac:chgData name="Yilian Liu" userId="97aad89c541aba21" providerId="LiveId" clId="{1E17578D-9AF7-493F-9A20-AAF61E7E861D}" dt="2022-04-22T14:51:18.803" v="1" actId="478"/>
          <ac:picMkLst>
            <pc:docMk/>
            <pc:sldMk cId="522776275" sldId="275"/>
            <ac:picMk id="2050" creationId="{622FBCFA-727B-468E-BC42-2331EEBD20FE}"/>
          </ac:picMkLst>
        </pc:picChg>
      </pc:sldChg>
      <pc:sldChg chg="addSp delSp modSp mod ord modAnim">
        <pc:chgData name="Yilian Liu" userId="97aad89c541aba21" providerId="LiveId" clId="{1E17578D-9AF7-493F-9A20-AAF61E7E861D}" dt="2022-09-07T04:30:27.175" v="3808"/>
        <pc:sldMkLst>
          <pc:docMk/>
          <pc:sldMk cId="1281480011" sldId="277"/>
        </pc:sldMkLst>
        <pc:spChg chg="mod">
          <ac:chgData name="Yilian Liu" userId="97aad89c541aba21" providerId="LiveId" clId="{1E17578D-9AF7-493F-9A20-AAF61E7E861D}" dt="2022-09-07T03:56:55.910" v="3596" actId="164"/>
          <ac:spMkLst>
            <pc:docMk/>
            <pc:sldMk cId="1281480011" sldId="277"/>
            <ac:spMk id="22" creationId="{8E29C417-AACD-460E-9943-025083099262}"/>
          </ac:spMkLst>
        </pc:spChg>
        <pc:spChg chg="mod">
          <ac:chgData name="Yilian Liu" userId="97aad89c541aba21" providerId="LiveId" clId="{1E17578D-9AF7-493F-9A20-AAF61E7E861D}" dt="2022-09-07T03:57:05.701" v="3599" actId="164"/>
          <ac:spMkLst>
            <pc:docMk/>
            <pc:sldMk cId="1281480011" sldId="277"/>
            <ac:spMk id="26" creationId="{14A04135-31DF-466A-B1CB-1E67ADB799AF}"/>
          </ac:spMkLst>
        </pc:spChg>
        <pc:spChg chg="mod">
          <ac:chgData name="Yilian Liu" userId="97aad89c541aba21" providerId="LiveId" clId="{1E17578D-9AF7-493F-9A20-AAF61E7E861D}" dt="2022-09-07T03:57:11.887" v="3602" actId="164"/>
          <ac:spMkLst>
            <pc:docMk/>
            <pc:sldMk cId="1281480011" sldId="277"/>
            <ac:spMk id="30" creationId="{E25DA0EC-CE2E-4DB9-9B78-6640D6EFB833}"/>
          </ac:spMkLst>
        </pc:spChg>
        <pc:spChg chg="add mod">
          <ac:chgData name="Yilian Liu" userId="97aad89c541aba21" providerId="LiveId" clId="{1E17578D-9AF7-493F-9A20-AAF61E7E861D}" dt="2022-09-07T04:28:56.084" v="3801" actId="404"/>
          <ac:spMkLst>
            <pc:docMk/>
            <pc:sldMk cId="1281480011" sldId="277"/>
            <ac:spMk id="32" creationId="{4F0CE38B-E62D-B4A4-C652-6964D490C2F6}"/>
          </ac:spMkLst>
        </pc:spChg>
        <pc:grpChg chg="add mod">
          <ac:chgData name="Yilian Liu" userId="97aad89c541aba21" providerId="LiveId" clId="{1E17578D-9AF7-493F-9A20-AAF61E7E861D}" dt="2022-09-07T03:56:55.910" v="3596" actId="164"/>
          <ac:grpSpMkLst>
            <pc:docMk/>
            <pc:sldMk cId="1281480011" sldId="277"/>
            <ac:grpSpMk id="3" creationId="{13B569B1-C109-923A-78A7-2E622A862D46}"/>
          </ac:grpSpMkLst>
        </pc:grpChg>
        <pc:grpChg chg="add mod">
          <ac:chgData name="Yilian Liu" userId="97aad89c541aba21" providerId="LiveId" clId="{1E17578D-9AF7-493F-9A20-AAF61E7E861D}" dt="2022-09-07T04:10:31.652" v="3676" actId="164"/>
          <ac:grpSpMkLst>
            <pc:docMk/>
            <pc:sldMk cId="1281480011" sldId="277"/>
            <ac:grpSpMk id="5" creationId="{A22F2EBF-BB91-9444-F7D4-3053C69A254F}"/>
          </ac:grpSpMkLst>
        </pc:grpChg>
        <pc:grpChg chg="add mod">
          <ac:chgData name="Yilian Liu" userId="97aad89c541aba21" providerId="LiveId" clId="{1E17578D-9AF7-493F-9A20-AAF61E7E861D}" dt="2022-09-07T04:10:33.386" v="3677" actId="164"/>
          <ac:grpSpMkLst>
            <pc:docMk/>
            <pc:sldMk cId="1281480011" sldId="277"/>
            <ac:grpSpMk id="7" creationId="{4442746A-5F9F-FEC5-B160-E9BF997BF455}"/>
          </ac:grpSpMkLst>
        </pc:grpChg>
        <pc:grpChg chg="add mod">
          <ac:chgData name="Yilian Liu" userId="97aad89c541aba21" providerId="LiveId" clId="{1E17578D-9AF7-493F-9A20-AAF61E7E861D}" dt="2022-09-07T04:10:31.652" v="3676" actId="164"/>
          <ac:grpSpMkLst>
            <pc:docMk/>
            <pc:sldMk cId="1281480011" sldId="277"/>
            <ac:grpSpMk id="20" creationId="{5844C473-1F20-DBB9-488A-06EB972076F9}"/>
          </ac:grpSpMkLst>
        </pc:grpChg>
        <pc:grpChg chg="add mod">
          <ac:chgData name="Yilian Liu" userId="97aad89c541aba21" providerId="LiveId" clId="{1E17578D-9AF7-493F-9A20-AAF61E7E861D}" dt="2022-09-07T04:10:33.386" v="3677" actId="164"/>
          <ac:grpSpMkLst>
            <pc:docMk/>
            <pc:sldMk cId="1281480011" sldId="277"/>
            <ac:grpSpMk id="23" creationId="{3C77EBBE-2AD3-631F-D04D-F70413164E9D}"/>
          </ac:grpSpMkLst>
        </pc:grpChg>
        <pc:grpChg chg="add mod">
          <ac:chgData name="Yilian Liu" userId="97aad89c541aba21" providerId="LiveId" clId="{1E17578D-9AF7-493F-9A20-AAF61E7E861D}" dt="2022-09-07T04:29:14.249" v="3806" actId="1076"/>
          <ac:grpSpMkLst>
            <pc:docMk/>
            <pc:sldMk cId="1281480011" sldId="277"/>
            <ac:grpSpMk id="33" creationId="{B6321609-92AB-1E7B-538D-938AB47C4253}"/>
          </ac:grpSpMkLst>
        </pc:grpChg>
        <pc:picChg chg="add mod modCrop">
          <ac:chgData name="Yilian Liu" userId="97aad89c541aba21" providerId="LiveId" clId="{1E17578D-9AF7-493F-9A20-AAF61E7E861D}" dt="2022-09-07T04:10:31.652" v="3676" actId="164"/>
          <ac:picMkLst>
            <pc:docMk/>
            <pc:sldMk cId="1281480011" sldId="277"/>
            <ac:picMk id="10" creationId="{A2BAC6F0-1377-D15C-5447-C54ED2ED4916}"/>
          </ac:picMkLst>
        </pc:picChg>
        <pc:picChg chg="add del mod modCrop">
          <ac:chgData name="Yilian Liu" userId="97aad89c541aba21" providerId="LiveId" clId="{1E17578D-9AF7-493F-9A20-AAF61E7E861D}" dt="2022-09-07T04:09:51.213" v="3673" actId="478"/>
          <ac:picMkLst>
            <pc:docMk/>
            <pc:sldMk cId="1281480011" sldId="277"/>
            <ac:picMk id="16" creationId="{B931F4B8-FE98-7824-127C-1DD0437E25A6}"/>
          </ac:picMkLst>
        </pc:picChg>
        <pc:picChg chg="add mod">
          <ac:chgData name="Yilian Liu" userId="97aad89c541aba21" providerId="LiveId" clId="{1E17578D-9AF7-493F-9A20-AAF61E7E861D}" dt="2022-09-07T04:10:33.386" v="3677" actId="164"/>
          <ac:picMkLst>
            <pc:docMk/>
            <pc:sldMk cId="1281480011" sldId="277"/>
            <ac:picMk id="19" creationId="{E68A34D5-DB3D-9224-E518-06D7161445C7}"/>
          </ac:picMkLst>
        </pc:picChg>
        <pc:picChg chg="mod">
          <ac:chgData name="Yilian Liu" userId="97aad89c541aba21" providerId="LiveId" clId="{1E17578D-9AF7-493F-9A20-AAF61E7E861D}" dt="2022-09-07T03:56:55.910" v="3596" actId="164"/>
          <ac:picMkLst>
            <pc:docMk/>
            <pc:sldMk cId="1281480011" sldId="277"/>
            <ac:picMk id="21" creationId="{22CC8CF6-5D17-4D72-ADC7-C79C8EF751F7}"/>
          </ac:picMkLst>
        </pc:picChg>
        <pc:picChg chg="mod">
          <ac:chgData name="Yilian Liu" userId="97aad89c541aba21" providerId="LiveId" clId="{1E17578D-9AF7-493F-9A20-AAF61E7E861D}" dt="2022-09-07T03:57:05.701" v="3599" actId="164"/>
          <ac:picMkLst>
            <pc:docMk/>
            <pc:sldMk cId="1281480011" sldId="277"/>
            <ac:picMk id="24" creationId="{7791E2A2-585F-44C9-98EA-6FAD266F7438}"/>
          </ac:picMkLst>
        </pc:picChg>
        <pc:picChg chg="mod">
          <ac:chgData name="Yilian Liu" userId="97aad89c541aba21" providerId="LiveId" clId="{1E17578D-9AF7-493F-9A20-AAF61E7E861D}" dt="2022-09-07T03:57:11.887" v="3602" actId="164"/>
          <ac:picMkLst>
            <pc:docMk/>
            <pc:sldMk cId="1281480011" sldId="277"/>
            <ac:picMk id="29" creationId="{97EA2B6A-07A2-4711-80CE-91CC292803CC}"/>
          </ac:picMkLst>
        </pc:picChg>
        <pc:picChg chg="add mod">
          <ac:chgData name="Yilian Liu" userId="97aad89c541aba21" providerId="LiveId" clId="{1E17578D-9AF7-493F-9A20-AAF61E7E861D}" dt="2022-09-07T04:29:10.142" v="3805" actId="1076"/>
          <ac:picMkLst>
            <pc:docMk/>
            <pc:sldMk cId="1281480011" sldId="277"/>
            <ac:picMk id="31" creationId="{C4ECE086-0FD2-55DE-A95F-4C821FC975BC}"/>
          </ac:picMkLst>
        </pc:picChg>
      </pc:sldChg>
      <pc:sldChg chg="addSp delSp modSp mod">
        <pc:chgData name="Yilian Liu" userId="97aad89c541aba21" providerId="LiveId" clId="{1E17578D-9AF7-493F-9A20-AAF61E7E861D}" dt="2022-04-22T15:04:53.584" v="135" actId="478"/>
        <pc:sldMkLst>
          <pc:docMk/>
          <pc:sldMk cId="4225532767" sldId="278"/>
        </pc:sldMkLst>
        <pc:spChg chg="mod">
          <ac:chgData name="Yilian Liu" userId="97aad89c541aba21" providerId="LiveId" clId="{1E17578D-9AF7-493F-9A20-AAF61E7E861D}" dt="2022-04-22T15:04:29.603" v="130" actId="20577"/>
          <ac:spMkLst>
            <pc:docMk/>
            <pc:sldMk cId="4225532767" sldId="278"/>
            <ac:spMk id="2" creationId="{72AFFDE3-E116-431E-BCFC-BD65C712EC0C}"/>
          </ac:spMkLst>
        </pc:spChg>
        <pc:spChg chg="add del mod">
          <ac:chgData name="Yilian Liu" userId="97aad89c541aba21" providerId="LiveId" clId="{1E17578D-9AF7-493F-9A20-AAF61E7E861D}" dt="2022-04-22T15:04:52.600" v="133" actId="478"/>
          <ac:spMkLst>
            <pc:docMk/>
            <pc:sldMk cId="4225532767" sldId="278"/>
            <ac:spMk id="12" creationId="{4CCCF161-9CA7-431A-99A3-1D9BAB79FA06}"/>
          </ac:spMkLst>
        </pc:spChg>
        <pc:spChg chg="mod">
          <ac:chgData name="Yilian Liu" userId="97aad89c541aba21" providerId="LiveId" clId="{1E17578D-9AF7-493F-9A20-AAF61E7E861D}" dt="2022-04-22T15:02:45.964" v="88" actId="14100"/>
          <ac:spMkLst>
            <pc:docMk/>
            <pc:sldMk cId="4225532767" sldId="278"/>
            <ac:spMk id="27" creationId="{28357D81-1E61-4DBB-8B50-C03529D11484}"/>
          </ac:spMkLst>
        </pc:spChg>
        <pc:spChg chg="add del mod">
          <ac:chgData name="Yilian Liu" userId="97aad89c541aba21" providerId="LiveId" clId="{1E17578D-9AF7-493F-9A20-AAF61E7E861D}" dt="2022-04-22T15:04:53.040" v="134" actId="478"/>
          <ac:spMkLst>
            <pc:docMk/>
            <pc:sldMk cId="4225532767" sldId="278"/>
            <ac:spMk id="29" creationId="{7D10B642-20C2-4A09-8BDC-5AB4F7EC3285}"/>
          </ac:spMkLst>
        </pc:spChg>
        <pc:grpChg chg="add mod">
          <ac:chgData name="Yilian Liu" userId="97aad89c541aba21" providerId="LiveId" clId="{1E17578D-9AF7-493F-9A20-AAF61E7E861D}" dt="2022-04-22T15:02:42.191" v="86" actId="1076"/>
          <ac:grpSpMkLst>
            <pc:docMk/>
            <pc:sldMk cId="4225532767" sldId="278"/>
            <ac:grpSpMk id="7" creationId="{3FE12F6E-2F13-45CD-B421-0B06B84D50AE}"/>
          </ac:grpSpMkLst>
        </pc:grpChg>
        <pc:grpChg chg="add mod">
          <ac:chgData name="Yilian Liu" userId="97aad89c541aba21" providerId="LiveId" clId="{1E17578D-9AF7-493F-9A20-AAF61E7E861D}" dt="2022-04-22T15:02:43.573" v="87" actId="1076"/>
          <ac:grpSpMkLst>
            <pc:docMk/>
            <pc:sldMk cId="4225532767" sldId="278"/>
            <ac:grpSpMk id="9" creationId="{DF960D13-C853-49B0-8669-2FAFA929D5CA}"/>
          </ac:grpSpMkLst>
        </pc:grpChg>
        <pc:grpChg chg="add del mod">
          <ac:chgData name="Yilian Liu" userId="97aad89c541aba21" providerId="LiveId" clId="{1E17578D-9AF7-493F-9A20-AAF61E7E861D}" dt="2022-04-22T15:04:53.584" v="135" actId="478"/>
          <ac:grpSpMkLst>
            <pc:docMk/>
            <pc:sldMk cId="4225532767" sldId="278"/>
            <ac:grpSpMk id="11" creationId="{FA76C8E5-8523-4287-94CB-C8AEFF792FBC}"/>
          </ac:grpSpMkLst>
        </pc:grpChg>
        <pc:picChg chg="add del mod">
          <ac:chgData name="Yilian Liu" userId="97aad89c541aba21" providerId="LiveId" clId="{1E17578D-9AF7-493F-9A20-AAF61E7E861D}" dt="2022-04-22T15:04:52" v="132" actId="478"/>
          <ac:picMkLst>
            <pc:docMk/>
            <pc:sldMk cId="4225532767" sldId="278"/>
            <ac:picMk id="5" creationId="{D840BC65-DDEB-4793-A87A-B60055221378}"/>
          </ac:picMkLst>
        </pc:picChg>
        <pc:picChg chg="del">
          <ac:chgData name="Yilian Liu" userId="97aad89c541aba21" providerId="LiveId" clId="{1E17578D-9AF7-493F-9A20-AAF61E7E861D}" dt="2022-04-22T14:56:06.843" v="12" actId="478"/>
          <ac:picMkLst>
            <pc:docMk/>
            <pc:sldMk cId="4225532767" sldId="278"/>
            <ac:picMk id="10" creationId="{1D50C3AF-1DE1-4303-9CEF-85D5500A2A4D}"/>
          </ac:picMkLst>
        </pc:picChg>
        <pc:picChg chg="del">
          <ac:chgData name="Yilian Liu" userId="97aad89c541aba21" providerId="LiveId" clId="{1E17578D-9AF7-493F-9A20-AAF61E7E861D}" dt="2022-04-22T14:56:06.403" v="11" actId="478"/>
          <ac:picMkLst>
            <pc:docMk/>
            <pc:sldMk cId="4225532767" sldId="278"/>
            <ac:picMk id="16" creationId="{D61E92C6-E0DF-4773-B28B-4C2D8C8A6BBA}"/>
          </ac:picMkLst>
        </pc:picChg>
        <pc:picChg chg="add mod modCrop">
          <ac:chgData name="Yilian Liu" userId="97aad89c541aba21" providerId="LiveId" clId="{1E17578D-9AF7-493F-9A20-AAF61E7E861D}" dt="2022-04-22T14:57:02.138" v="32" actId="164"/>
          <ac:picMkLst>
            <pc:docMk/>
            <pc:sldMk cId="4225532767" sldId="278"/>
            <ac:picMk id="17" creationId="{12DA0259-7112-4482-8D29-A8183A6B1135}"/>
          </ac:picMkLst>
        </pc:picChg>
        <pc:picChg chg="add mod modCrop">
          <ac:chgData name="Yilian Liu" userId="97aad89c541aba21" providerId="LiveId" clId="{1E17578D-9AF7-493F-9A20-AAF61E7E861D}" dt="2022-04-22T14:57:02.138" v="32" actId="164"/>
          <ac:picMkLst>
            <pc:docMk/>
            <pc:sldMk cId="4225532767" sldId="278"/>
            <ac:picMk id="18" creationId="{0D0517FA-8AE9-4D76-9E2A-8084E31B7F8B}"/>
          </ac:picMkLst>
        </pc:picChg>
        <pc:picChg chg="del">
          <ac:chgData name="Yilian Liu" userId="97aad89c541aba21" providerId="LiveId" clId="{1E17578D-9AF7-493F-9A20-AAF61E7E861D}" dt="2022-04-22T14:56:06.099" v="10" actId="478"/>
          <ac:picMkLst>
            <pc:docMk/>
            <pc:sldMk cId="4225532767" sldId="278"/>
            <ac:picMk id="19" creationId="{6FECA598-CCC2-43F0-A420-0E429972188F}"/>
          </ac:picMkLst>
        </pc:picChg>
        <pc:picChg chg="add del mod">
          <ac:chgData name="Yilian Liu" userId="97aad89c541aba21" providerId="LiveId" clId="{1E17578D-9AF7-493F-9A20-AAF61E7E861D}" dt="2022-04-22T14:57:51.400" v="50" actId="478"/>
          <ac:picMkLst>
            <pc:docMk/>
            <pc:sldMk cId="4225532767" sldId="278"/>
            <ac:picMk id="20" creationId="{7EE90420-66D3-4FDA-8A8B-5FAC5FA006C3}"/>
          </ac:picMkLst>
        </pc:picChg>
        <pc:picChg chg="add mod modCrop">
          <ac:chgData name="Yilian Liu" userId="97aad89c541aba21" providerId="LiveId" clId="{1E17578D-9AF7-493F-9A20-AAF61E7E861D}" dt="2022-04-22T14:58:48.296" v="64" actId="164"/>
          <ac:picMkLst>
            <pc:docMk/>
            <pc:sldMk cId="4225532767" sldId="278"/>
            <ac:picMk id="21" creationId="{0E2316FD-539C-4495-B4A8-FF142E2CD54B}"/>
          </ac:picMkLst>
        </pc:picChg>
        <pc:picChg chg="add mod modCrop">
          <ac:chgData name="Yilian Liu" userId="97aad89c541aba21" providerId="LiveId" clId="{1E17578D-9AF7-493F-9A20-AAF61E7E861D}" dt="2022-04-22T14:58:48.296" v="64" actId="164"/>
          <ac:picMkLst>
            <pc:docMk/>
            <pc:sldMk cId="4225532767" sldId="278"/>
            <ac:picMk id="22" creationId="{E1A4A450-6709-4F23-8A64-638E22D21653}"/>
          </ac:picMkLst>
        </pc:picChg>
        <pc:picChg chg="mod">
          <ac:chgData name="Yilian Liu" userId="97aad89c541aba21" providerId="LiveId" clId="{1E17578D-9AF7-493F-9A20-AAF61E7E861D}" dt="2022-04-22T14:57:33.439" v="43" actId="1076"/>
          <ac:picMkLst>
            <pc:docMk/>
            <pc:sldMk cId="4225532767" sldId="278"/>
            <ac:picMk id="23" creationId="{0BC0E1D9-895A-4C39-AE5A-1CC2135209B3}"/>
          </ac:picMkLst>
        </pc:picChg>
        <pc:picChg chg="add mod modCrop">
          <ac:chgData name="Yilian Liu" userId="97aad89c541aba21" providerId="LiveId" clId="{1E17578D-9AF7-493F-9A20-AAF61E7E861D}" dt="2022-04-22T14:58:48.296" v="64" actId="164"/>
          <ac:picMkLst>
            <pc:docMk/>
            <pc:sldMk cId="4225532767" sldId="278"/>
            <ac:picMk id="24" creationId="{2A091583-0001-482B-B391-450D2771F697}"/>
          </ac:picMkLst>
        </pc:picChg>
        <pc:picChg chg="add mod modCrop">
          <ac:chgData name="Yilian Liu" userId="97aad89c541aba21" providerId="LiveId" clId="{1E17578D-9AF7-493F-9A20-AAF61E7E861D}" dt="2022-04-22T15:03:13.332" v="97" actId="164"/>
          <ac:picMkLst>
            <pc:docMk/>
            <pc:sldMk cId="4225532767" sldId="278"/>
            <ac:picMk id="25" creationId="{150CBC0C-C103-47C9-BD95-D4C85CF8C6C2}"/>
          </ac:picMkLst>
        </pc:picChg>
        <pc:picChg chg="add mod modCrop">
          <ac:chgData name="Yilian Liu" userId="97aad89c541aba21" providerId="LiveId" clId="{1E17578D-9AF7-493F-9A20-AAF61E7E861D}" dt="2022-04-22T15:03:13.332" v="97" actId="164"/>
          <ac:picMkLst>
            <pc:docMk/>
            <pc:sldMk cId="4225532767" sldId="278"/>
            <ac:picMk id="26" creationId="{F29B1E6A-6654-44F6-8143-B11669129608}"/>
          </ac:picMkLst>
        </pc:picChg>
        <pc:picChg chg="add mod modCrop">
          <ac:chgData name="Yilian Liu" userId="97aad89c541aba21" providerId="LiveId" clId="{1E17578D-9AF7-493F-9A20-AAF61E7E861D}" dt="2022-04-22T15:03:13.332" v="97" actId="164"/>
          <ac:picMkLst>
            <pc:docMk/>
            <pc:sldMk cId="4225532767" sldId="278"/>
            <ac:picMk id="28" creationId="{F42CCA04-7473-49A6-AF9A-05C0ACD35BD2}"/>
          </ac:picMkLst>
        </pc:picChg>
        <pc:picChg chg="del">
          <ac:chgData name="Yilian Liu" userId="97aad89c541aba21" providerId="LiveId" clId="{1E17578D-9AF7-493F-9A20-AAF61E7E861D}" dt="2022-04-22T14:56:03.098" v="9" actId="478"/>
          <ac:picMkLst>
            <pc:docMk/>
            <pc:sldMk cId="4225532767" sldId="278"/>
            <ac:picMk id="2050" creationId="{622FBCFA-727B-468E-BC42-2331EEBD20FE}"/>
          </ac:picMkLst>
        </pc:picChg>
      </pc:sldChg>
      <pc:sldChg chg="add">
        <pc:chgData name="Yilian Liu" userId="97aad89c541aba21" providerId="LiveId" clId="{1E17578D-9AF7-493F-9A20-AAF61E7E861D}" dt="2022-04-22T14:51:16.758" v="0"/>
        <pc:sldMkLst>
          <pc:docMk/>
          <pc:sldMk cId="2079299921" sldId="279"/>
        </pc:sldMkLst>
      </pc:sldChg>
      <pc:sldChg chg="addSp delSp modSp add mod">
        <pc:chgData name="Yilian Liu" userId="97aad89c541aba21" providerId="LiveId" clId="{1E17578D-9AF7-493F-9A20-AAF61E7E861D}" dt="2022-04-22T15:14:22.291" v="191" actId="1076"/>
        <pc:sldMkLst>
          <pc:docMk/>
          <pc:sldMk cId="234472783" sldId="280"/>
        </pc:sldMkLst>
        <pc:spChg chg="mod">
          <ac:chgData name="Yilian Liu" userId="97aad89c541aba21" providerId="LiveId" clId="{1E17578D-9AF7-493F-9A20-AAF61E7E861D}" dt="2022-04-22T15:05:14.032" v="152" actId="20577"/>
          <ac:spMkLst>
            <pc:docMk/>
            <pc:sldMk cId="234472783" sldId="280"/>
            <ac:spMk id="2" creationId="{72AFFDE3-E116-431E-BCFC-BD65C712EC0C}"/>
          </ac:spMkLst>
        </pc:spChg>
        <pc:grpChg chg="del">
          <ac:chgData name="Yilian Liu" userId="97aad89c541aba21" providerId="LiveId" clId="{1E17578D-9AF7-493F-9A20-AAF61E7E861D}" dt="2022-04-22T15:14:12.415" v="189" actId="478"/>
          <ac:grpSpMkLst>
            <pc:docMk/>
            <pc:sldMk cId="234472783" sldId="280"/>
            <ac:grpSpMk id="11" creationId="{FA76C8E5-8523-4287-94CB-C8AEFF792FBC}"/>
          </ac:grpSpMkLst>
        </pc:grpChg>
        <pc:grpChg chg="add mod">
          <ac:chgData name="Yilian Liu" userId="97aad89c541aba21" providerId="LiveId" clId="{1E17578D-9AF7-493F-9A20-AAF61E7E861D}" dt="2022-04-22T15:14:22.291" v="191" actId="1076"/>
          <ac:grpSpMkLst>
            <pc:docMk/>
            <pc:sldMk cId="234472783" sldId="280"/>
            <ac:grpSpMk id="30" creationId="{6877803A-7327-40B9-AC21-8D396E55FA2E}"/>
          </ac:grpSpMkLst>
        </pc:grpChg>
        <pc:picChg chg="mod">
          <ac:chgData name="Yilian Liu" userId="97aad89c541aba21" providerId="LiveId" clId="{1E17578D-9AF7-493F-9A20-AAF61E7E861D}" dt="2022-04-22T15:14:12.556" v="190"/>
          <ac:picMkLst>
            <pc:docMk/>
            <pc:sldMk cId="234472783" sldId="280"/>
            <ac:picMk id="31" creationId="{853EAEED-3A1C-4C42-B1F4-8C992047DBF5}"/>
          </ac:picMkLst>
        </pc:picChg>
        <pc:picChg chg="mod">
          <ac:chgData name="Yilian Liu" userId="97aad89c541aba21" providerId="LiveId" clId="{1E17578D-9AF7-493F-9A20-AAF61E7E861D}" dt="2022-04-22T15:14:12.556" v="190"/>
          <ac:picMkLst>
            <pc:docMk/>
            <pc:sldMk cId="234472783" sldId="280"/>
            <ac:picMk id="32" creationId="{1C93CE84-E879-45D5-B02F-050A904356AC}"/>
          </ac:picMkLst>
        </pc:picChg>
        <pc:picChg chg="mod">
          <ac:chgData name="Yilian Liu" userId="97aad89c541aba21" providerId="LiveId" clId="{1E17578D-9AF7-493F-9A20-AAF61E7E861D}" dt="2022-04-22T15:14:12.556" v="190"/>
          <ac:picMkLst>
            <pc:docMk/>
            <pc:sldMk cId="234472783" sldId="280"/>
            <ac:picMk id="33" creationId="{5A3E46EF-A3C9-47E8-9516-E1DF2AB9006D}"/>
          </ac:picMkLst>
        </pc:picChg>
      </pc:sldChg>
      <pc:sldChg chg="delSp add mod">
        <pc:chgData name="Yilian Liu" userId="97aad89c541aba21" providerId="LiveId" clId="{1E17578D-9AF7-493F-9A20-AAF61E7E861D}" dt="2022-04-22T15:05:03.154" v="138" actId="478"/>
        <pc:sldMkLst>
          <pc:docMk/>
          <pc:sldMk cId="3955845928" sldId="281"/>
        </pc:sldMkLst>
        <pc:spChg chg="del">
          <ac:chgData name="Yilian Liu" userId="97aad89c541aba21" providerId="LiveId" clId="{1E17578D-9AF7-493F-9A20-AAF61E7E861D}" dt="2022-04-22T15:05:02.208" v="136" actId="478"/>
          <ac:spMkLst>
            <pc:docMk/>
            <pc:sldMk cId="3955845928" sldId="281"/>
            <ac:spMk id="12" creationId="{4CCCF161-9CA7-431A-99A3-1D9BAB79FA06}"/>
          </ac:spMkLst>
        </pc:spChg>
        <pc:spChg chg="del">
          <ac:chgData name="Yilian Liu" userId="97aad89c541aba21" providerId="LiveId" clId="{1E17578D-9AF7-493F-9A20-AAF61E7E861D}" dt="2022-04-22T15:05:02.634" v="137" actId="478"/>
          <ac:spMkLst>
            <pc:docMk/>
            <pc:sldMk cId="3955845928" sldId="281"/>
            <ac:spMk id="29" creationId="{7D10B642-20C2-4A09-8BDC-5AB4F7EC3285}"/>
          </ac:spMkLst>
        </pc:spChg>
        <pc:grpChg chg="del">
          <ac:chgData name="Yilian Liu" userId="97aad89c541aba21" providerId="LiveId" clId="{1E17578D-9AF7-493F-9A20-AAF61E7E861D}" dt="2022-04-22T15:05:03.154" v="138" actId="478"/>
          <ac:grpSpMkLst>
            <pc:docMk/>
            <pc:sldMk cId="3955845928" sldId="281"/>
            <ac:grpSpMk id="11" creationId="{FA76C8E5-8523-4287-94CB-C8AEFF792FBC}"/>
          </ac:grpSpMkLst>
        </pc:grpChg>
      </pc:sldChg>
      <pc:sldChg chg="addSp delSp modSp add mod">
        <pc:chgData name="Yilian Liu" userId="97aad89c541aba21" providerId="LiveId" clId="{1E17578D-9AF7-493F-9A20-AAF61E7E861D}" dt="2022-04-22T15:15:45.740" v="201" actId="478"/>
        <pc:sldMkLst>
          <pc:docMk/>
          <pc:sldMk cId="1620448379" sldId="282"/>
        </pc:sldMkLst>
        <pc:spChg chg="mod">
          <ac:chgData name="Yilian Liu" userId="97aad89c541aba21" providerId="LiveId" clId="{1E17578D-9AF7-493F-9A20-AAF61E7E861D}" dt="2022-04-22T15:07:52.561" v="175" actId="20577"/>
          <ac:spMkLst>
            <pc:docMk/>
            <pc:sldMk cId="1620448379" sldId="282"/>
            <ac:spMk id="2" creationId="{72AFFDE3-E116-431E-BCFC-BD65C712EC0C}"/>
          </ac:spMkLst>
        </pc:spChg>
        <pc:spChg chg="del">
          <ac:chgData name="Yilian Liu" userId="97aad89c541aba21" providerId="LiveId" clId="{1E17578D-9AF7-493F-9A20-AAF61E7E861D}" dt="2022-04-22T15:08:00.619" v="181" actId="478"/>
          <ac:spMkLst>
            <pc:docMk/>
            <pc:sldMk cId="1620448379" sldId="282"/>
            <ac:spMk id="12" creationId="{4CCCF161-9CA7-431A-99A3-1D9BAB79FA06}"/>
          </ac:spMkLst>
        </pc:spChg>
        <pc:spChg chg="del">
          <ac:chgData name="Yilian Liu" userId="97aad89c541aba21" providerId="LiveId" clId="{1E17578D-9AF7-493F-9A20-AAF61E7E861D}" dt="2022-04-22T15:07:59.332" v="179" actId="478"/>
          <ac:spMkLst>
            <pc:docMk/>
            <pc:sldMk cId="1620448379" sldId="282"/>
            <ac:spMk id="27" creationId="{28357D81-1E61-4DBB-8B50-C03529D11484}"/>
          </ac:spMkLst>
        </pc:spChg>
        <pc:spChg chg="del">
          <ac:chgData name="Yilian Liu" userId="97aad89c541aba21" providerId="LiveId" clId="{1E17578D-9AF7-493F-9A20-AAF61E7E861D}" dt="2022-04-22T15:08:01.088" v="182" actId="478"/>
          <ac:spMkLst>
            <pc:docMk/>
            <pc:sldMk cId="1620448379" sldId="282"/>
            <ac:spMk id="29" creationId="{7D10B642-20C2-4A09-8BDC-5AB4F7EC3285}"/>
          </ac:spMkLst>
        </pc:spChg>
        <pc:grpChg chg="del">
          <ac:chgData name="Yilian Liu" userId="97aad89c541aba21" providerId="LiveId" clId="{1E17578D-9AF7-493F-9A20-AAF61E7E861D}" dt="2022-04-22T15:07:57.682" v="177" actId="478"/>
          <ac:grpSpMkLst>
            <pc:docMk/>
            <pc:sldMk cId="1620448379" sldId="282"/>
            <ac:grpSpMk id="7" creationId="{3FE12F6E-2F13-45CD-B421-0B06B84D50AE}"/>
          </ac:grpSpMkLst>
        </pc:grpChg>
        <pc:grpChg chg="del">
          <ac:chgData name="Yilian Liu" userId="97aad89c541aba21" providerId="LiveId" clId="{1E17578D-9AF7-493F-9A20-AAF61E7E861D}" dt="2022-04-22T15:07:58.042" v="178" actId="478"/>
          <ac:grpSpMkLst>
            <pc:docMk/>
            <pc:sldMk cId="1620448379" sldId="282"/>
            <ac:grpSpMk id="9" creationId="{DF960D13-C853-49B0-8669-2FAFA929D5CA}"/>
          </ac:grpSpMkLst>
        </pc:grpChg>
        <pc:grpChg chg="del mod">
          <ac:chgData name="Yilian Liu" userId="97aad89c541aba21" providerId="LiveId" clId="{1E17578D-9AF7-493F-9A20-AAF61E7E861D}" dt="2022-04-22T15:14:28.768" v="192" actId="478"/>
          <ac:grpSpMkLst>
            <pc:docMk/>
            <pc:sldMk cId="1620448379" sldId="282"/>
            <ac:grpSpMk id="11" creationId="{FA76C8E5-8523-4287-94CB-C8AEFF792FBC}"/>
          </ac:grpSpMkLst>
        </pc:grpChg>
        <pc:grpChg chg="add mod">
          <ac:chgData name="Yilian Liu" userId="97aad89c541aba21" providerId="LiveId" clId="{1E17578D-9AF7-493F-9A20-AAF61E7E861D}" dt="2022-04-22T15:14:32.137" v="194" actId="1076"/>
          <ac:grpSpMkLst>
            <pc:docMk/>
            <pc:sldMk cId="1620448379" sldId="282"/>
            <ac:grpSpMk id="30" creationId="{3A25DAEE-86FF-4E0D-B69E-EBC0806E5252}"/>
          </ac:grpSpMkLst>
        </pc:grpChg>
        <pc:picChg chg="del">
          <ac:chgData name="Yilian Liu" userId="97aad89c541aba21" providerId="LiveId" clId="{1E17578D-9AF7-493F-9A20-AAF61E7E861D}" dt="2022-04-22T15:07:59.794" v="180" actId="478"/>
          <ac:picMkLst>
            <pc:docMk/>
            <pc:sldMk cId="1620448379" sldId="282"/>
            <ac:picMk id="5" creationId="{D840BC65-DDEB-4793-A87A-B60055221378}"/>
          </ac:picMkLst>
        </pc:picChg>
        <pc:picChg chg="add del mod">
          <ac:chgData name="Yilian Liu" userId="97aad89c541aba21" providerId="LiveId" clId="{1E17578D-9AF7-493F-9A20-AAF61E7E861D}" dt="2022-04-22T15:15:45.740" v="201" actId="478"/>
          <ac:picMkLst>
            <pc:docMk/>
            <pc:sldMk cId="1620448379" sldId="282"/>
            <ac:picMk id="10" creationId="{4B216BD1-B02A-440B-BE37-C8A2BDA299DA}"/>
          </ac:picMkLst>
        </pc:picChg>
        <pc:picChg chg="del">
          <ac:chgData name="Yilian Liu" userId="97aad89c541aba21" providerId="LiveId" clId="{1E17578D-9AF7-493F-9A20-AAF61E7E861D}" dt="2022-04-22T15:07:56.570" v="176" actId="478"/>
          <ac:picMkLst>
            <pc:docMk/>
            <pc:sldMk cId="1620448379" sldId="282"/>
            <ac:picMk id="23" creationId="{0BC0E1D9-895A-4C39-AE5A-1CC2135209B3}"/>
          </ac:picMkLst>
        </pc:picChg>
        <pc:picChg chg="mod">
          <ac:chgData name="Yilian Liu" userId="97aad89c541aba21" providerId="LiveId" clId="{1E17578D-9AF7-493F-9A20-AAF61E7E861D}" dt="2022-04-22T15:14:28.966" v="193"/>
          <ac:picMkLst>
            <pc:docMk/>
            <pc:sldMk cId="1620448379" sldId="282"/>
            <ac:picMk id="31" creationId="{2F8312C5-8FE0-4A1D-95CA-250175E6AE6C}"/>
          </ac:picMkLst>
        </pc:picChg>
        <pc:picChg chg="mod">
          <ac:chgData name="Yilian Liu" userId="97aad89c541aba21" providerId="LiveId" clId="{1E17578D-9AF7-493F-9A20-AAF61E7E861D}" dt="2022-04-22T15:14:28.966" v="193"/>
          <ac:picMkLst>
            <pc:docMk/>
            <pc:sldMk cId="1620448379" sldId="282"/>
            <ac:picMk id="32" creationId="{E37556ED-1490-4A1E-AAAC-8C47D0563A23}"/>
          </ac:picMkLst>
        </pc:picChg>
        <pc:picChg chg="mod">
          <ac:chgData name="Yilian Liu" userId="97aad89c541aba21" providerId="LiveId" clId="{1E17578D-9AF7-493F-9A20-AAF61E7E861D}" dt="2022-04-22T15:14:28.966" v="193"/>
          <ac:picMkLst>
            <pc:docMk/>
            <pc:sldMk cId="1620448379" sldId="282"/>
            <ac:picMk id="33" creationId="{579E6D00-DBBF-4830-9A6A-0BABFBF188BB}"/>
          </ac:picMkLst>
        </pc:picChg>
      </pc:sldChg>
      <pc:sldChg chg="modSp add del mod">
        <pc:chgData name="Yilian Liu" userId="97aad89c541aba21" providerId="LiveId" clId="{1E17578D-9AF7-493F-9A20-AAF61E7E861D}" dt="2022-04-22T15:35:13.177" v="366" actId="47"/>
        <pc:sldMkLst>
          <pc:docMk/>
          <pc:sldMk cId="372978879" sldId="283"/>
        </pc:sldMkLst>
        <pc:grpChg chg="mod">
          <ac:chgData name="Yilian Liu" userId="97aad89c541aba21" providerId="LiveId" clId="{1E17578D-9AF7-493F-9A20-AAF61E7E861D}" dt="2022-04-22T15:13:44.947" v="185" actId="1076"/>
          <ac:grpSpMkLst>
            <pc:docMk/>
            <pc:sldMk cId="372978879" sldId="283"/>
            <ac:grpSpMk id="11" creationId="{FA76C8E5-8523-4287-94CB-C8AEFF792FBC}"/>
          </ac:grpSpMkLst>
        </pc:grpChg>
        <pc:picChg chg="mod modCrop">
          <ac:chgData name="Yilian Liu" userId="97aad89c541aba21" providerId="LiveId" clId="{1E17578D-9AF7-493F-9A20-AAF61E7E861D}" dt="2022-04-22T15:13:50.099" v="186" actId="732"/>
          <ac:picMkLst>
            <pc:docMk/>
            <pc:sldMk cId="372978879" sldId="283"/>
            <ac:picMk id="28" creationId="{F42CCA04-7473-49A6-AF9A-05C0ACD35BD2}"/>
          </ac:picMkLst>
        </pc:picChg>
      </pc:sldChg>
      <pc:sldChg chg="addSp delSp modSp add del mod">
        <pc:chgData name="Yilian Liu" userId="97aad89c541aba21" providerId="LiveId" clId="{1E17578D-9AF7-493F-9A20-AAF61E7E861D}" dt="2022-04-22T15:35:13.781" v="367" actId="47"/>
        <pc:sldMkLst>
          <pc:docMk/>
          <pc:sldMk cId="2048340029" sldId="284"/>
        </pc:sldMkLst>
        <pc:grpChg chg="del">
          <ac:chgData name="Yilian Liu" userId="97aad89c541aba21" providerId="LiveId" clId="{1E17578D-9AF7-493F-9A20-AAF61E7E861D}" dt="2022-04-22T15:13:59.351" v="187" actId="478"/>
          <ac:grpSpMkLst>
            <pc:docMk/>
            <pc:sldMk cId="2048340029" sldId="284"/>
            <ac:grpSpMk id="11" creationId="{FA76C8E5-8523-4287-94CB-C8AEFF792FBC}"/>
          </ac:grpSpMkLst>
        </pc:grpChg>
        <pc:grpChg chg="add mod">
          <ac:chgData name="Yilian Liu" userId="97aad89c541aba21" providerId="LiveId" clId="{1E17578D-9AF7-493F-9A20-AAF61E7E861D}" dt="2022-04-22T15:13:59.501" v="188"/>
          <ac:grpSpMkLst>
            <pc:docMk/>
            <pc:sldMk cId="2048340029" sldId="284"/>
            <ac:grpSpMk id="30" creationId="{03D6E056-6DDA-47F2-BDAD-D1BC557359D2}"/>
          </ac:grpSpMkLst>
        </pc:grpChg>
        <pc:picChg chg="mod">
          <ac:chgData name="Yilian Liu" userId="97aad89c541aba21" providerId="LiveId" clId="{1E17578D-9AF7-493F-9A20-AAF61E7E861D}" dt="2022-04-22T15:13:59.501" v="188"/>
          <ac:picMkLst>
            <pc:docMk/>
            <pc:sldMk cId="2048340029" sldId="284"/>
            <ac:picMk id="31" creationId="{BC62FD87-D0E8-46B5-AB86-E1113FCB69DB}"/>
          </ac:picMkLst>
        </pc:picChg>
        <pc:picChg chg="mod">
          <ac:chgData name="Yilian Liu" userId="97aad89c541aba21" providerId="LiveId" clId="{1E17578D-9AF7-493F-9A20-AAF61E7E861D}" dt="2022-04-22T15:13:59.501" v="188"/>
          <ac:picMkLst>
            <pc:docMk/>
            <pc:sldMk cId="2048340029" sldId="284"/>
            <ac:picMk id="32" creationId="{B296E3B4-292D-481E-8F63-23FDED30F69E}"/>
          </ac:picMkLst>
        </pc:picChg>
        <pc:picChg chg="mod">
          <ac:chgData name="Yilian Liu" userId="97aad89c541aba21" providerId="LiveId" clId="{1E17578D-9AF7-493F-9A20-AAF61E7E861D}" dt="2022-04-22T15:13:59.501" v="188"/>
          <ac:picMkLst>
            <pc:docMk/>
            <pc:sldMk cId="2048340029" sldId="284"/>
            <ac:picMk id="33" creationId="{2946A016-8622-4D00-86AD-080010CE2055}"/>
          </ac:picMkLst>
        </pc:picChg>
      </pc:sldChg>
      <pc:sldChg chg="add del">
        <pc:chgData name="Yilian Liu" userId="97aad89c541aba21" providerId="LiveId" clId="{1E17578D-9AF7-493F-9A20-AAF61E7E861D}" dt="2022-04-22T15:35:15.010" v="368" actId="47"/>
        <pc:sldMkLst>
          <pc:docMk/>
          <pc:sldMk cId="1242944585" sldId="285"/>
        </pc:sldMkLst>
      </pc:sldChg>
      <pc:sldChg chg="addSp delSp modSp add mod">
        <pc:chgData name="Yilian Liu" userId="97aad89c541aba21" providerId="LiveId" clId="{1E17578D-9AF7-493F-9A20-AAF61E7E861D}" dt="2022-04-22T15:20:35.248" v="212" actId="1076"/>
        <pc:sldMkLst>
          <pc:docMk/>
          <pc:sldMk cId="2493983882" sldId="286"/>
        </pc:sldMkLst>
        <pc:spChg chg="add mod">
          <ac:chgData name="Yilian Liu" userId="97aad89c541aba21" providerId="LiveId" clId="{1E17578D-9AF7-493F-9A20-AAF61E7E861D}" dt="2022-04-22T15:15:55.732" v="204" actId="1076"/>
          <ac:spMkLst>
            <pc:docMk/>
            <pc:sldMk cId="2493983882" sldId="286"/>
            <ac:spMk id="16" creationId="{6AF2B7CA-A2D7-480A-ABD0-6B201F12414E}"/>
          </ac:spMkLst>
        </pc:spChg>
        <pc:picChg chg="add mod">
          <ac:chgData name="Yilian Liu" userId="97aad89c541aba21" providerId="LiveId" clId="{1E17578D-9AF7-493F-9A20-AAF61E7E861D}" dt="2022-04-22T15:20:35.248" v="212" actId="1076"/>
          <ac:picMkLst>
            <pc:docMk/>
            <pc:sldMk cId="2493983882" sldId="286"/>
            <ac:picMk id="5" creationId="{25CB1C6F-CBE4-4EEF-A8C7-5BA2FE097964}"/>
          </ac:picMkLst>
        </pc:picChg>
        <pc:picChg chg="del mod">
          <ac:chgData name="Yilian Liu" userId="97aad89c541aba21" providerId="LiveId" clId="{1E17578D-9AF7-493F-9A20-AAF61E7E861D}" dt="2022-04-22T15:20:11.779" v="207" actId="478"/>
          <ac:picMkLst>
            <pc:docMk/>
            <pc:sldMk cId="2493983882" sldId="286"/>
            <ac:picMk id="10" creationId="{4B216BD1-B02A-440B-BE37-C8A2BDA299DA}"/>
          </ac:picMkLst>
        </pc:picChg>
      </pc:sldChg>
      <pc:sldChg chg="modSp add del mod">
        <pc:chgData name="Yilian Liu" userId="97aad89c541aba21" providerId="LiveId" clId="{1E17578D-9AF7-493F-9A20-AAF61E7E861D}" dt="2022-04-22T15:35:12.714" v="365" actId="47"/>
        <pc:sldMkLst>
          <pc:docMk/>
          <pc:sldMk cId="2069963733" sldId="287"/>
        </pc:sldMkLst>
        <pc:picChg chg="mod">
          <ac:chgData name="Yilian Liu" userId="97aad89c541aba21" providerId="LiveId" clId="{1E17578D-9AF7-493F-9A20-AAF61E7E861D}" dt="2022-04-22T15:15:48.871" v="202" actId="1076"/>
          <ac:picMkLst>
            <pc:docMk/>
            <pc:sldMk cId="2069963733" sldId="287"/>
            <ac:picMk id="10" creationId="{4B216BD1-B02A-440B-BE37-C8A2BDA299DA}"/>
          </ac:picMkLst>
        </pc:picChg>
      </pc:sldChg>
      <pc:sldChg chg="addSp modSp add mod">
        <pc:chgData name="Yilian Liu" userId="97aad89c541aba21" providerId="LiveId" clId="{1E17578D-9AF7-493F-9A20-AAF61E7E861D}" dt="2022-04-22T15:21:13.072" v="217" actId="1582"/>
        <pc:sldMkLst>
          <pc:docMk/>
          <pc:sldMk cId="3308990228" sldId="288"/>
        </pc:sldMkLst>
        <pc:spChg chg="add mod">
          <ac:chgData name="Yilian Liu" userId="97aad89c541aba21" providerId="LiveId" clId="{1E17578D-9AF7-493F-9A20-AAF61E7E861D}" dt="2022-04-22T15:21:13.072" v="217" actId="1582"/>
          <ac:spMkLst>
            <pc:docMk/>
            <pc:sldMk cId="3308990228" sldId="288"/>
            <ac:spMk id="3" creationId="{CB10D80E-6A7B-45FA-83D6-24DAD1BF690D}"/>
          </ac:spMkLst>
        </pc:spChg>
      </pc:sldChg>
      <pc:sldChg chg="addSp delSp modSp add mod">
        <pc:chgData name="Yilian Liu" userId="97aad89c541aba21" providerId="LiveId" clId="{1E17578D-9AF7-493F-9A20-AAF61E7E861D}" dt="2022-04-22T15:24:38.737" v="229" actId="1076"/>
        <pc:sldMkLst>
          <pc:docMk/>
          <pc:sldMk cId="1547197870" sldId="289"/>
        </pc:sldMkLst>
        <pc:spChg chg="del">
          <ac:chgData name="Yilian Liu" userId="97aad89c541aba21" providerId="LiveId" clId="{1E17578D-9AF7-493F-9A20-AAF61E7E861D}" dt="2022-04-22T15:21:25.729" v="219" actId="478"/>
          <ac:spMkLst>
            <pc:docMk/>
            <pc:sldMk cId="1547197870" sldId="289"/>
            <ac:spMk id="3" creationId="{CB10D80E-6A7B-45FA-83D6-24DAD1BF690D}"/>
          </ac:spMkLst>
        </pc:spChg>
        <pc:picChg chg="add del mod">
          <ac:chgData name="Yilian Liu" userId="97aad89c541aba21" providerId="LiveId" clId="{1E17578D-9AF7-493F-9A20-AAF61E7E861D}" dt="2022-04-22T15:24:27.353" v="226" actId="478"/>
          <ac:picMkLst>
            <pc:docMk/>
            <pc:sldMk cId="1547197870" sldId="289"/>
            <ac:picMk id="9" creationId="{FCB42914-B3FA-4B5D-9E06-57236297F6B7}"/>
          </ac:picMkLst>
        </pc:picChg>
        <pc:picChg chg="add mod">
          <ac:chgData name="Yilian Liu" userId="97aad89c541aba21" providerId="LiveId" clId="{1E17578D-9AF7-493F-9A20-AAF61E7E861D}" dt="2022-04-22T15:24:38.737" v="229" actId="1076"/>
          <ac:picMkLst>
            <pc:docMk/>
            <pc:sldMk cId="1547197870" sldId="289"/>
            <ac:picMk id="11" creationId="{E05C9E53-9510-4BD9-B54D-649F0D4622AC}"/>
          </ac:picMkLst>
        </pc:picChg>
      </pc:sldChg>
      <pc:sldChg chg="delSp modSp add del mod">
        <pc:chgData name="Yilian Liu" userId="97aad89c541aba21" providerId="LiveId" clId="{1E17578D-9AF7-493F-9A20-AAF61E7E861D}" dt="2022-04-22T16:21:51.314" v="1173" actId="47"/>
        <pc:sldMkLst>
          <pc:docMk/>
          <pc:sldMk cId="3980056200" sldId="290"/>
        </pc:sldMkLst>
        <pc:spChg chg="del">
          <ac:chgData name="Yilian Liu" userId="97aad89c541aba21" providerId="LiveId" clId="{1E17578D-9AF7-493F-9A20-AAF61E7E861D}" dt="2022-04-22T15:25:56.303" v="236" actId="478"/>
          <ac:spMkLst>
            <pc:docMk/>
            <pc:sldMk cId="3980056200" sldId="290"/>
            <ac:spMk id="16" creationId="{6AF2B7CA-A2D7-480A-ABD0-6B201F12414E}"/>
          </ac:spMkLst>
        </pc:spChg>
        <pc:grpChg chg="del">
          <ac:chgData name="Yilian Liu" userId="97aad89c541aba21" providerId="LiveId" clId="{1E17578D-9AF7-493F-9A20-AAF61E7E861D}" dt="2022-04-22T15:25:40.711" v="231" actId="478"/>
          <ac:grpSpMkLst>
            <pc:docMk/>
            <pc:sldMk cId="3980056200" sldId="290"/>
            <ac:grpSpMk id="30" creationId="{3A25DAEE-86FF-4E0D-B69E-EBC0806E5252}"/>
          </ac:grpSpMkLst>
        </pc:grpChg>
        <pc:picChg chg="mod">
          <ac:chgData name="Yilian Liu" userId="97aad89c541aba21" providerId="LiveId" clId="{1E17578D-9AF7-493F-9A20-AAF61E7E861D}" dt="2022-04-22T15:25:42.950" v="232" actId="1076"/>
          <ac:picMkLst>
            <pc:docMk/>
            <pc:sldMk cId="3980056200" sldId="290"/>
            <ac:picMk id="5" creationId="{25CB1C6F-CBE4-4EEF-A8C7-5BA2FE097964}"/>
          </ac:picMkLst>
        </pc:picChg>
        <pc:picChg chg="mod">
          <ac:chgData name="Yilian Liu" userId="97aad89c541aba21" providerId="LiveId" clId="{1E17578D-9AF7-493F-9A20-AAF61E7E861D}" dt="2022-04-22T15:25:45.691" v="233" actId="1076"/>
          <ac:picMkLst>
            <pc:docMk/>
            <pc:sldMk cId="3980056200" sldId="290"/>
            <ac:picMk id="11" creationId="{E05C9E53-9510-4BD9-B54D-649F0D4622AC}"/>
          </ac:picMkLst>
        </pc:picChg>
      </pc:sldChg>
      <pc:sldChg chg="addSp delSp modSp add mod">
        <pc:chgData name="Yilian Liu" userId="97aad89c541aba21" providerId="LiveId" clId="{1E17578D-9AF7-493F-9A20-AAF61E7E861D}" dt="2022-04-22T16:21:49.871" v="1172" actId="478"/>
        <pc:sldMkLst>
          <pc:docMk/>
          <pc:sldMk cId="3654687797" sldId="291"/>
        </pc:sldMkLst>
        <pc:spChg chg="add del mod">
          <ac:chgData name="Yilian Liu" userId="97aad89c541aba21" providerId="LiveId" clId="{1E17578D-9AF7-493F-9A20-AAF61E7E861D}" dt="2022-04-22T15:34:52.370" v="364" actId="478"/>
          <ac:spMkLst>
            <pc:docMk/>
            <pc:sldMk cId="3654687797" sldId="291"/>
            <ac:spMk id="9" creationId="{E3FF1E10-ABEA-4358-A1DE-B0EF7A20DF63}"/>
          </ac:spMkLst>
        </pc:spChg>
        <pc:spChg chg="del mod">
          <ac:chgData name="Yilian Liu" userId="97aad89c541aba21" providerId="LiveId" clId="{1E17578D-9AF7-493F-9A20-AAF61E7E861D}" dt="2022-04-22T16:21:49.208" v="1171" actId="478"/>
          <ac:spMkLst>
            <pc:docMk/>
            <pc:sldMk cId="3654687797" sldId="291"/>
            <ac:spMk id="16" creationId="{6AF2B7CA-A2D7-480A-ABD0-6B201F12414E}"/>
          </ac:spMkLst>
        </pc:spChg>
        <pc:picChg chg="mod">
          <ac:chgData name="Yilian Liu" userId="97aad89c541aba21" providerId="LiveId" clId="{1E17578D-9AF7-493F-9A20-AAF61E7E861D}" dt="2022-04-22T15:33:29.267" v="241" actId="1076"/>
          <ac:picMkLst>
            <pc:docMk/>
            <pc:sldMk cId="3654687797" sldId="291"/>
            <ac:picMk id="5" creationId="{25CB1C6F-CBE4-4EEF-A8C7-5BA2FE097964}"/>
          </ac:picMkLst>
        </pc:picChg>
        <pc:picChg chg="add del mod">
          <ac:chgData name="Yilian Liu" userId="97aad89c541aba21" providerId="LiveId" clId="{1E17578D-9AF7-493F-9A20-AAF61E7E861D}" dt="2022-04-22T16:21:49.871" v="1172" actId="478"/>
          <ac:picMkLst>
            <pc:docMk/>
            <pc:sldMk cId="3654687797" sldId="291"/>
            <ac:picMk id="7" creationId="{8060EA31-6870-48B6-B341-F26D9016E93F}"/>
          </ac:picMkLst>
        </pc:picChg>
      </pc:sldChg>
      <pc:sldChg chg="addSp modSp add mod">
        <pc:chgData name="Yilian Liu" userId="97aad89c541aba21" providerId="LiveId" clId="{1E17578D-9AF7-493F-9A20-AAF61E7E861D}" dt="2022-04-22T17:36:20.403" v="2152" actId="1076"/>
        <pc:sldMkLst>
          <pc:docMk/>
          <pc:sldMk cId="1277743565" sldId="292"/>
        </pc:sldMkLst>
        <pc:picChg chg="add mod">
          <ac:chgData name="Yilian Liu" userId="97aad89c541aba21" providerId="LiveId" clId="{1E17578D-9AF7-493F-9A20-AAF61E7E861D}" dt="2022-04-22T17:36:20.403" v="2152" actId="1076"/>
          <ac:picMkLst>
            <pc:docMk/>
            <pc:sldMk cId="1277743565" sldId="292"/>
            <ac:picMk id="10" creationId="{603BBA62-AFD9-41A7-85F9-84F07216C3BA}"/>
          </ac:picMkLst>
        </pc:picChg>
      </pc:sldChg>
      <pc:sldChg chg="addSp delSp modSp add mod">
        <pc:chgData name="Yilian Liu" userId="97aad89c541aba21" providerId="LiveId" clId="{1E17578D-9AF7-493F-9A20-AAF61E7E861D}" dt="2022-04-22T15:55:38.228" v="581" actId="478"/>
        <pc:sldMkLst>
          <pc:docMk/>
          <pc:sldMk cId="3467178658" sldId="293"/>
        </pc:sldMkLst>
        <pc:spChg chg="mod">
          <ac:chgData name="Yilian Liu" userId="97aad89c541aba21" providerId="LiveId" clId="{1E17578D-9AF7-493F-9A20-AAF61E7E861D}" dt="2022-04-22T15:36:08.667" v="404" actId="20577"/>
          <ac:spMkLst>
            <pc:docMk/>
            <pc:sldMk cId="3467178658" sldId="293"/>
            <ac:spMk id="2" creationId="{72AFFDE3-E116-431E-BCFC-BD65C712EC0C}"/>
          </ac:spMkLst>
        </pc:spChg>
        <pc:spChg chg="del">
          <ac:chgData name="Yilian Liu" userId="97aad89c541aba21" providerId="LiveId" clId="{1E17578D-9AF7-493F-9A20-AAF61E7E861D}" dt="2022-04-22T15:35:27.986" v="374" actId="478"/>
          <ac:spMkLst>
            <pc:docMk/>
            <pc:sldMk cId="3467178658" sldId="293"/>
            <ac:spMk id="9" creationId="{E3FF1E10-ABEA-4358-A1DE-B0EF7A20DF63}"/>
          </ac:spMkLst>
        </pc:spChg>
        <pc:spChg chg="add del mod">
          <ac:chgData name="Yilian Liu" userId="97aad89c541aba21" providerId="LiveId" clId="{1E17578D-9AF7-493F-9A20-AAF61E7E861D}" dt="2022-04-22T15:44:29.701" v="416"/>
          <ac:spMkLst>
            <pc:docMk/>
            <pc:sldMk cId="3467178658" sldId="293"/>
            <ac:spMk id="12" creationId="{6EE1D244-7E89-4FF8-95A1-68912776FF21}"/>
          </ac:spMkLst>
        </pc:spChg>
        <pc:spChg chg="del">
          <ac:chgData name="Yilian Liu" userId="97aad89c541aba21" providerId="LiveId" clId="{1E17578D-9AF7-493F-9A20-AAF61E7E861D}" dt="2022-04-22T15:35:26.338" v="372" actId="478"/>
          <ac:spMkLst>
            <pc:docMk/>
            <pc:sldMk cId="3467178658" sldId="293"/>
            <ac:spMk id="16" creationId="{6AF2B7CA-A2D7-480A-ABD0-6B201F12414E}"/>
          </ac:spMkLst>
        </pc:spChg>
        <pc:spChg chg="add mod">
          <ac:chgData name="Yilian Liu" userId="97aad89c541aba21" providerId="LiveId" clId="{1E17578D-9AF7-493F-9A20-AAF61E7E861D}" dt="2022-04-22T15:44:23.566" v="413" actId="1076"/>
          <ac:spMkLst>
            <pc:docMk/>
            <pc:sldMk cId="3467178658" sldId="293"/>
            <ac:spMk id="18" creationId="{8303FDE2-CB71-4E80-8E67-FF0892CB0FF8}"/>
          </ac:spMkLst>
        </pc:spChg>
        <pc:spChg chg="add mod">
          <ac:chgData name="Yilian Liu" userId="97aad89c541aba21" providerId="LiveId" clId="{1E17578D-9AF7-493F-9A20-AAF61E7E861D}" dt="2022-04-22T15:47:57.394" v="578" actId="5793"/>
          <ac:spMkLst>
            <pc:docMk/>
            <pc:sldMk cId="3467178658" sldId="293"/>
            <ac:spMk id="19" creationId="{2848CC20-6515-487F-8B19-0EBC1514EFCB}"/>
          </ac:spMkLst>
        </pc:spChg>
        <pc:picChg chg="del">
          <ac:chgData name="Yilian Liu" userId="97aad89c541aba21" providerId="LiveId" clId="{1E17578D-9AF7-493F-9A20-AAF61E7E861D}" dt="2022-04-22T15:35:24.827" v="370" actId="478"/>
          <ac:picMkLst>
            <pc:docMk/>
            <pc:sldMk cId="3467178658" sldId="293"/>
            <ac:picMk id="5" creationId="{25CB1C6F-CBE4-4EEF-A8C7-5BA2FE097964}"/>
          </ac:picMkLst>
        </pc:picChg>
        <pc:picChg chg="del">
          <ac:chgData name="Yilian Liu" userId="97aad89c541aba21" providerId="LiveId" clId="{1E17578D-9AF7-493F-9A20-AAF61E7E861D}" dt="2022-04-22T15:35:26.738" v="373" actId="478"/>
          <ac:picMkLst>
            <pc:docMk/>
            <pc:sldMk cId="3467178658" sldId="293"/>
            <ac:picMk id="7" creationId="{8060EA31-6870-48B6-B341-F26D9016E93F}"/>
          </ac:picMkLst>
        </pc:picChg>
        <pc:picChg chg="add del mod">
          <ac:chgData name="Yilian Liu" userId="97aad89c541aba21" providerId="LiveId" clId="{1E17578D-9AF7-493F-9A20-AAF61E7E861D}" dt="2022-04-22T15:44:16.273" v="412" actId="478"/>
          <ac:picMkLst>
            <pc:docMk/>
            <pc:sldMk cId="3467178658" sldId="293"/>
            <ac:picMk id="10" creationId="{255D023A-4B83-4FB5-9B98-DCC266748FED}"/>
          </ac:picMkLst>
        </pc:picChg>
        <pc:picChg chg="del">
          <ac:chgData name="Yilian Liu" userId="97aad89c541aba21" providerId="LiveId" clId="{1E17578D-9AF7-493F-9A20-AAF61E7E861D}" dt="2022-04-22T15:35:25.770" v="371" actId="478"/>
          <ac:picMkLst>
            <pc:docMk/>
            <pc:sldMk cId="3467178658" sldId="293"/>
            <ac:picMk id="11" creationId="{E05C9E53-9510-4BD9-B54D-649F0D4622AC}"/>
          </ac:picMkLst>
        </pc:picChg>
        <pc:picChg chg="add mod">
          <ac:chgData name="Yilian Liu" userId="97aad89c541aba21" providerId="LiveId" clId="{1E17578D-9AF7-493F-9A20-AAF61E7E861D}" dt="2022-04-22T15:44:23.566" v="413" actId="1076"/>
          <ac:picMkLst>
            <pc:docMk/>
            <pc:sldMk cId="3467178658" sldId="293"/>
            <ac:picMk id="17" creationId="{25C95BF8-1F7A-4ABC-8EFB-947F01003E83}"/>
          </ac:picMkLst>
        </pc:picChg>
        <pc:picChg chg="add del">
          <ac:chgData name="Yilian Liu" userId="97aad89c541aba21" providerId="LiveId" clId="{1E17578D-9AF7-493F-9A20-AAF61E7E861D}" dt="2022-04-22T15:55:38.228" v="581" actId="478"/>
          <ac:picMkLst>
            <pc:docMk/>
            <pc:sldMk cId="3467178658" sldId="293"/>
            <ac:picMk id="21" creationId="{E556D950-9905-4717-B3EC-E369E7C609FC}"/>
          </ac:picMkLst>
        </pc:picChg>
      </pc:sldChg>
      <pc:sldChg chg="addSp delSp modSp new mod">
        <pc:chgData name="Yilian Liu" userId="97aad89c541aba21" providerId="LiveId" clId="{1E17578D-9AF7-493F-9A20-AAF61E7E861D}" dt="2022-04-22T18:05:24.338" v="2855" actId="20577"/>
        <pc:sldMkLst>
          <pc:docMk/>
          <pc:sldMk cId="1153323539" sldId="294"/>
        </pc:sldMkLst>
        <pc:spChg chg="mod">
          <ac:chgData name="Yilian Liu" userId="97aad89c541aba21" providerId="LiveId" clId="{1E17578D-9AF7-493F-9A20-AAF61E7E861D}" dt="2022-04-22T17:07:16.771" v="1287" actId="20577"/>
          <ac:spMkLst>
            <pc:docMk/>
            <pc:sldMk cId="1153323539" sldId="294"/>
            <ac:spMk id="2" creationId="{74956662-2F05-46E9-880D-95CE69E40A38}"/>
          </ac:spMkLst>
        </pc:spChg>
        <pc:spChg chg="mod">
          <ac:chgData name="Yilian Liu" userId="97aad89c541aba21" providerId="LiveId" clId="{1E17578D-9AF7-493F-9A20-AAF61E7E861D}" dt="2022-04-22T18:05:24.338" v="2855" actId="20577"/>
          <ac:spMkLst>
            <pc:docMk/>
            <pc:sldMk cId="1153323539" sldId="294"/>
            <ac:spMk id="3" creationId="{CA231833-B196-407B-9E77-FFA12ED7F2CD}"/>
          </ac:spMkLst>
        </pc:spChg>
        <pc:spChg chg="add mod">
          <ac:chgData name="Yilian Liu" userId="97aad89c541aba21" providerId="LiveId" clId="{1E17578D-9AF7-493F-9A20-AAF61E7E861D}" dt="2022-04-22T17:07:01.104" v="1259"/>
          <ac:spMkLst>
            <pc:docMk/>
            <pc:sldMk cId="1153323539" sldId="294"/>
            <ac:spMk id="6" creationId="{9A04BD9F-22CB-45AD-A9E9-133F9C0230EC}"/>
          </ac:spMkLst>
        </pc:spChg>
        <pc:spChg chg="add mod">
          <ac:chgData name="Yilian Liu" userId="97aad89c541aba21" providerId="LiveId" clId="{1E17578D-9AF7-493F-9A20-AAF61E7E861D}" dt="2022-04-22T17:07:01.104" v="1259"/>
          <ac:spMkLst>
            <pc:docMk/>
            <pc:sldMk cId="1153323539" sldId="294"/>
            <ac:spMk id="7" creationId="{C1AF4D91-50CA-43BE-8288-3AEA9104D91A}"/>
          </ac:spMkLst>
        </pc:spChg>
        <pc:spChg chg="add mod">
          <ac:chgData name="Yilian Liu" userId="97aad89c541aba21" providerId="LiveId" clId="{1E17578D-9AF7-493F-9A20-AAF61E7E861D}" dt="2022-04-22T17:07:01.104" v="1259"/>
          <ac:spMkLst>
            <pc:docMk/>
            <pc:sldMk cId="1153323539" sldId="294"/>
            <ac:spMk id="8" creationId="{3CE688BD-2CF8-47AD-8166-B79679426414}"/>
          </ac:spMkLst>
        </pc:spChg>
        <pc:spChg chg="add mod">
          <ac:chgData name="Yilian Liu" userId="97aad89c541aba21" providerId="LiveId" clId="{1E17578D-9AF7-493F-9A20-AAF61E7E861D}" dt="2022-04-22T17:07:01.104" v="1259"/>
          <ac:spMkLst>
            <pc:docMk/>
            <pc:sldMk cId="1153323539" sldId="294"/>
            <ac:spMk id="9" creationId="{B3D0C109-4199-4051-A59C-041E55400CE4}"/>
          </ac:spMkLst>
        </pc:spChg>
        <pc:spChg chg="mod">
          <ac:chgData name="Yilian Liu" userId="97aad89c541aba21" providerId="LiveId" clId="{1E17578D-9AF7-493F-9A20-AAF61E7E861D}" dt="2022-04-22T17:07:01.104" v="1259"/>
          <ac:spMkLst>
            <pc:docMk/>
            <pc:sldMk cId="1153323539" sldId="294"/>
            <ac:spMk id="12" creationId="{CEFF491C-1E1C-4366-93AA-28147B0F7DE6}"/>
          </ac:spMkLst>
        </pc:spChg>
        <pc:spChg chg="add del mod">
          <ac:chgData name="Yilian Liu" userId="97aad89c541aba21" providerId="LiveId" clId="{1E17578D-9AF7-493F-9A20-AAF61E7E861D}" dt="2022-04-22T17:09:02.613" v="1440"/>
          <ac:spMkLst>
            <pc:docMk/>
            <pc:sldMk cId="1153323539" sldId="294"/>
            <ac:spMk id="16" creationId="{838E1F38-0EDB-440E-A73A-29A98573D6B2}"/>
          </ac:spMkLst>
        </pc:spChg>
        <pc:spChg chg="add del mod">
          <ac:chgData name="Yilian Liu" userId="97aad89c541aba21" providerId="LiveId" clId="{1E17578D-9AF7-493F-9A20-AAF61E7E861D}" dt="2022-04-22T17:09:02.613" v="1440"/>
          <ac:spMkLst>
            <pc:docMk/>
            <pc:sldMk cId="1153323539" sldId="294"/>
            <ac:spMk id="17" creationId="{299E7EF1-153D-42A3-B569-6EDBB5CF4236}"/>
          </ac:spMkLst>
        </pc:spChg>
        <pc:spChg chg="add del mod">
          <ac:chgData name="Yilian Liu" userId="97aad89c541aba21" providerId="LiveId" clId="{1E17578D-9AF7-493F-9A20-AAF61E7E861D}" dt="2022-04-22T17:09:02.613" v="1440"/>
          <ac:spMkLst>
            <pc:docMk/>
            <pc:sldMk cId="1153323539" sldId="294"/>
            <ac:spMk id="18" creationId="{1FF075FF-EFB7-4484-9218-732D87748896}"/>
          </ac:spMkLst>
        </pc:spChg>
        <pc:spChg chg="add del mod">
          <ac:chgData name="Yilian Liu" userId="97aad89c541aba21" providerId="LiveId" clId="{1E17578D-9AF7-493F-9A20-AAF61E7E861D}" dt="2022-04-22T17:09:02.613" v="1440"/>
          <ac:spMkLst>
            <pc:docMk/>
            <pc:sldMk cId="1153323539" sldId="294"/>
            <ac:spMk id="19" creationId="{8000730A-7568-44CD-8A30-FAF993CED3C4}"/>
          </ac:spMkLst>
        </pc:spChg>
        <pc:spChg chg="mod">
          <ac:chgData name="Yilian Liu" userId="97aad89c541aba21" providerId="LiveId" clId="{1E17578D-9AF7-493F-9A20-AAF61E7E861D}" dt="2022-04-22T17:08:48.436" v="1435"/>
          <ac:spMkLst>
            <pc:docMk/>
            <pc:sldMk cId="1153323539" sldId="294"/>
            <ac:spMk id="22" creationId="{AC48B8BC-E22B-4907-AE35-BE7EB7563DB2}"/>
          </ac:spMkLst>
        </pc:spChg>
        <pc:grpChg chg="add mod">
          <ac:chgData name="Yilian Liu" userId="97aad89c541aba21" providerId="LiveId" clId="{1E17578D-9AF7-493F-9A20-AAF61E7E861D}" dt="2022-04-22T17:07:59.827" v="1352" actId="1076"/>
          <ac:grpSpMkLst>
            <pc:docMk/>
            <pc:sldMk cId="1153323539" sldId="294"/>
            <ac:grpSpMk id="11" creationId="{4D8961FD-EC2F-48B1-9408-434DAAAAF556}"/>
          </ac:grpSpMkLst>
        </pc:grpChg>
        <pc:grpChg chg="add del mod">
          <ac:chgData name="Yilian Liu" userId="97aad89c541aba21" providerId="LiveId" clId="{1E17578D-9AF7-493F-9A20-AAF61E7E861D}" dt="2022-04-22T17:09:02.613" v="1440"/>
          <ac:grpSpMkLst>
            <pc:docMk/>
            <pc:sldMk cId="1153323539" sldId="294"/>
            <ac:grpSpMk id="21" creationId="{44BB4217-1817-4A05-B96E-C554555B62A5}"/>
          </ac:grpSpMkLst>
        </pc:grpChg>
        <pc:picChg chg="add mod modCrop">
          <ac:chgData name="Yilian Liu" userId="97aad89c541aba21" providerId="LiveId" clId="{1E17578D-9AF7-493F-9A20-AAF61E7E861D}" dt="2022-04-22T17:09:09.824" v="1441" actId="732"/>
          <ac:picMkLst>
            <pc:docMk/>
            <pc:sldMk cId="1153323539" sldId="294"/>
            <ac:picMk id="10" creationId="{7EFE052A-2740-4905-956F-F0AB8B732D68}"/>
          </ac:picMkLst>
        </pc:picChg>
        <pc:picChg chg="add del mod">
          <ac:chgData name="Yilian Liu" userId="97aad89c541aba21" providerId="LiveId" clId="{1E17578D-9AF7-493F-9A20-AAF61E7E861D}" dt="2022-04-22T17:09:02.613" v="1440"/>
          <ac:picMkLst>
            <pc:docMk/>
            <pc:sldMk cId="1153323539" sldId="294"/>
            <ac:picMk id="20" creationId="{B393CBDA-3EDB-4DF9-B1C4-362127B985B2}"/>
          </ac:picMkLst>
        </pc:picChg>
        <pc:cxnChg chg="mod">
          <ac:chgData name="Yilian Liu" userId="97aad89c541aba21" providerId="LiveId" clId="{1E17578D-9AF7-493F-9A20-AAF61E7E861D}" dt="2022-04-22T17:07:01.104" v="1259"/>
          <ac:cxnSpMkLst>
            <pc:docMk/>
            <pc:sldMk cId="1153323539" sldId="294"/>
            <ac:cxnSpMk id="13" creationId="{7DFB28B2-24B9-472B-9A02-E8518DE4386A}"/>
          </ac:cxnSpMkLst>
        </pc:cxnChg>
        <pc:cxnChg chg="mod">
          <ac:chgData name="Yilian Liu" userId="97aad89c541aba21" providerId="LiveId" clId="{1E17578D-9AF7-493F-9A20-AAF61E7E861D}" dt="2022-04-22T17:07:01.104" v="1259"/>
          <ac:cxnSpMkLst>
            <pc:docMk/>
            <pc:sldMk cId="1153323539" sldId="294"/>
            <ac:cxnSpMk id="14" creationId="{0D20805C-4DD1-41DB-AF04-DA81A17A694E}"/>
          </ac:cxnSpMkLst>
        </pc:cxnChg>
        <pc:cxnChg chg="mod">
          <ac:chgData name="Yilian Liu" userId="97aad89c541aba21" providerId="LiveId" clId="{1E17578D-9AF7-493F-9A20-AAF61E7E861D}" dt="2022-04-22T17:07:01.104" v="1259"/>
          <ac:cxnSpMkLst>
            <pc:docMk/>
            <pc:sldMk cId="1153323539" sldId="294"/>
            <ac:cxnSpMk id="15" creationId="{DDA271E3-B62F-4181-9A9B-F19587B76FEE}"/>
          </ac:cxnSpMkLst>
        </pc:cxnChg>
        <pc:cxnChg chg="mod">
          <ac:chgData name="Yilian Liu" userId="97aad89c541aba21" providerId="LiveId" clId="{1E17578D-9AF7-493F-9A20-AAF61E7E861D}" dt="2022-04-22T17:08:48.436" v="1435"/>
          <ac:cxnSpMkLst>
            <pc:docMk/>
            <pc:sldMk cId="1153323539" sldId="294"/>
            <ac:cxnSpMk id="23" creationId="{3095E870-CDDE-40A3-842B-8AC3C8FFC670}"/>
          </ac:cxnSpMkLst>
        </pc:cxnChg>
        <pc:cxnChg chg="mod">
          <ac:chgData name="Yilian Liu" userId="97aad89c541aba21" providerId="LiveId" clId="{1E17578D-9AF7-493F-9A20-AAF61E7E861D}" dt="2022-04-22T17:08:48.436" v="1435"/>
          <ac:cxnSpMkLst>
            <pc:docMk/>
            <pc:sldMk cId="1153323539" sldId="294"/>
            <ac:cxnSpMk id="24" creationId="{5A77F68A-6F4D-4953-89CA-A4E0F08E9B82}"/>
          </ac:cxnSpMkLst>
        </pc:cxnChg>
        <pc:cxnChg chg="mod">
          <ac:chgData name="Yilian Liu" userId="97aad89c541aba21" providerId="LiveId" clId="{1E17578D-9AF7-493F-9A20-AAF61E7E861D}" dt="2022-04-22T17:08:48.436" v="1435"/>
          <ac:cxnSpMkLst>
            <pc:docMk/>
            <pc:sldMk cId="1153323539" sldId="294"/>
            <ac:cxnSpMk id="25" creationId="{03AB7C01-2E68-416E-9D77-DEC52C240979}"/>
          </ac:cxnSpMkLst>
        </pc:cxnChg>
      </pc:sldChg>
      <pc:sldChg chg="addSp delSp modSp add mod">
        <pc:chgData name="Yilian Liu" userId="97aad89c541aba21" providerId="LiveId" clId="{1E17578D-9AF7-493F-9A20-AAF61E7E861D}" dt="2022-04-22T15:59:42.942" v="788" actId="20577"/>
        <pc:sldMkLst>
          <pc:docMk/>
          <pc:sldMk cId="2213088522" sldId="295"/>
        </pc:sldMkLst>
        <pc:spChg chg="mod">
          <ac:chgData name="Yilian Liu" userId="97aad89c541aba21" providerId="LiveId" clId="{1E17578D-9AF7-493F-9A20-AAF61E7E861D}" dt="2022-04-22T15:55:54.836" v="591" actId="20577"/>
          <ac:spMkLst>
            <pc:docMk/>
            <pc:sldMk cId="2213088522" sldId="295"/>
            <ac:spMk id="2" creationId="{72AFFDE3-E116-431E-BCFC-BD65C712EC0C}"/>
          </ac:spMkLst>
        </pc:spChg>
        <pc:spChg chg="add mod ord">
          <ac:chgData name="Yilian Liu" userId="97aad89c541aba21" providerId="LiveId" clId="{1E17578D-9AF7-493F-9A20-AAF61E7E861D}" dt="2022-04-22T15:59:42.942" v="788" actId="20577"/>
          <ac:spMkLst>
            <pc:docMk/>
            <pc:sldMk cId="2213088522" sldId="295"/>
            <ac:spMk id="5" creationId="{7925BE0E-7AB8-4270-8808-8E4A2BD52378}"/>
          </ac:spMkLst>
        </pc:spChg>
        <pc:spChg chg="del">
          <ac:chgData name="Yilian Liu" userId="97aad89c541aba21" providerId="LiveId" clId="{1E17578D-9AF7-493F-9A20-AAF61E7E861D}" dt="2022-04-22T15:56:05.149" v="594" actId="478"/>
          <ac:spMkLst>
            <pc:docMk/>
            <pc:sldMk cId="2213088522" sldId="295"/>
            <ac:spMk id="18" creationId="{8303FDE2-CB71-4E80-8E67-FF0892CB0FF8}"/>
          </ac:spMkLst>
        </pc:spChg>
        <pc:spChg chg="del">
          <ac:chgData name="Yilian Liu" userId="97aad89c541aba21" providerId="LiveId" clId="{1E17578D-9AF7-493F-9A20-AAF61E7E861D}" dt="2022-04-22T15:55:48.551" v="584" actId="478"/>
          <ac:spMkLst>
            <pc:docMk/>
            <pc:sldMk cId="2213088522" sldId="295"/>
            <ac:spMk id="19" creationId="{2848CC20-6515-487F-8B19-0EBC1514EFCB}"/>
          </ac:spMkLst>
        </pc:spChg>
        <pc:picChg chg="del">
          <ac:chgData name="Yilian Liu" userId="97aad89c541aba21" providerId="LiveId" clId="{1E17578D-9AF7-493F-9A20-AAF61E7E861D}" dt="2022-04-22T15:56:05.812" v="595" actId="478"/>
          <ac:picMkLst>
            <pc:docMk/>
            <pc:sldMk cId="2213088522" sldId="295"/>
            <ac:picMk id="17" creationId="{25C95BF8-1F7A-4ABC-8EFB-947F01003E83}"/>
          </ac:picMkLst>
        </pc:picChg>
        <pc:picChg chg="mod">
          <ac:chgData name="Yilian Liu" userId="97aad89c541aba21" providerId="LiveId" clId="{1E17578D-9AF7-493F-9A20-AAF61E7E861D}" dt="2022-04-22T15:56:07.853" v="596" actId="1076"/>
          <ac:picMkLst>
            <pc:docMk/>
            <pc:sldMk cId="2213088522" sldId="295"/>
            <ac:picMk id="21" creationId="{E556D950-9905-4717-B3EC-E369E7C609FC}"/>
          </ac:picMkLst>
        </pc:picChg>
      </pc:sldChg>
      <pc:sldChg chg="addSp modSp add mod">
        <pc:chgData name="Yilian Liu" userId="97aad89c541aba21" providerId="LiveId" clId="{1E17578D-9AF7-493F-9A20-AAF61E7E861D}" dt="2022-04-22T16:02:33.255" v="936" actId="20577"/>
        <pc:sldMkLst>
          <pc:docMk/>
          <pc:sldMk cId="2025107873" sldId="296"/>
        </pc:sldMkLst>
        <pc:spChg chg="mod">
          <ac:chgData name="Yilian Liu" userId="97aad89c541aba21" providerId="LiveId" clId="{1E17578D-9AF7-493F-9A20-AAF61E7E861D}" dt="2022-04-22T16:02:33.255" v="936" actId="20577"/>
          <ac:spMkLst>
            <pc:docMk/>
            <pc:sldMk cId="2025107873" sldId="296"/>
            <ac:spMk id="5" creationId="{7925BE0E-7AB8-4270-8808-8E4A2BD52378}"/>
          </ac:spMkLst>
        </pc:spChg>
        <pc:picChg chg="add mod">
          <ac:chgData name="Yilian Liu" userId="97aad89c541aba21" providerId="LiveId" clId="{1E17578D-9AF7-493F-9A20-AAF61E7E861D}" dt="2022-04-22T16:02:28.144" v="933" actId="1076"/>
          <ac:picMkLst>
            <pc:docMk/>
            <pc:sldMk cId="2025107873" sldId="296"/>
            <ac:picMk id="11" creationId="{B066CB27-78A2-4872-85B4-5CAAC9DE821B}"/>
          </ac:picMkLst>
        </pc:picChg>
      </pc:sldChg>
      <pc:sldChg chg="delSp add">
        <pc:chgData name="Yilian Liu" userId="97aad89c541aba21" providerId="LiveId" clId="{1E17578D-9AF7-493F-9A20-AAF61E7E861D}" dt="2022-04-22T16:02:30.952" v="935" actId="478"/>
        <pc:sldMkLst>
          <pc:docMk/>
          <pc:sldMk cId="282824374" sldId="297"/>
        </pc:sldMkLst>
        <pc:picChg chg="del">
          <ac:chgData name="Yilian Liu" userId="97aad89c541aba21" providerId="LiveId" clId="{1E17578D-9AF7-493F-9A20-AAF61E7E861D}" dt="2022-04-22T16:02:30.952" v="935" actId="478"/>
          <ac:picMkLst>
            <pc:docMk/>
            <pc:sldMk cId="282824374" sldId="297"/>
            <ac:picMk id="11" creationId="{B066CB27-78A2-4872-85B4-5CAAC9DE821B}"/>
          </ac:picMkLst>
        </pc:picChg>
      </pc:sldChg>
      <pc:sldChg chg="addSp delSp modSp add mod ord">
        <pc:chgData name="Yilian Liu" userId="97aad89c541aba21" providerId="LiveId" clId="{1E17578D-9AF7-493F-9A20-AAF61E7E861D}" dt="2022-04-22T16:04:30.429" v="984"/>
        <pc:sldMkLst>
          <pc:docMk/>
          <pc:sldMk cId="3104774348" sldId="298"/>
        </pc:sldMkLst>
        <pc:spChg chg="mod">
          <ac:chgData name="Yilian Liu" userId="97aad89c541aba21" providerId="LiveId" clId="{1E17578D-9AF7-493F-9A20-AAF61E7E861D}" dt="2022-04-22T16:03:24.618" v="967" actId="20577"/>
          <ac:spMkLst>
            <pc:docMk/>
            <pc:sldMk cId="3104774348" sldId="298"/>
            <ac:spMk id="2" creationId="{72AFFDE3-E116-431E-BCFC-BD65C712EC0C}"/>
          </ac:spMkLst>
        </pc:spChg>
        <pc:spChg chg="del">
          <ac:chgData name="Yilian Liu" userId="97aad89c541aba21" providerId="LiveId" clId="{1E17578D-9AF7-493F-9A20-AAF61E7E861D}" dt="2022-04-22T16:03:35.155" v="973" actId="478"/>
          <ac:spMkLst>
            <pc:docMk/>
            <pc:sldMk cId="3104774348" sldId="298"/>
            <ac:spMk id="5" creationId="{7925BE0E-7AB8-4270-8808-8E4A2BD52378}"/>
          </ac:spMkLst>
        </pc:spChg>
        <pc:spChg chg="add del mod">
          <ac:chgData name="Yilian Liu" userId="97aad89c541aba21" providerId="LiveId" clId="{1E17578D-9AF7-493F-9A20-AAF61E7E861D}" dt="2022-04-22T16:03:55.489" v="980" actId="478"/>
          <ac:spMkLst>
            <pc:docMk/>
            <pc:sldMk cId="3104774348" sldId="298"/>
            <ac:spMk id="10" creationId="{54CCA831-BCF1-4F89-B121-EBB3F6C62D1F}"/>
          </ac:spMkLst>
        </pc:spChg>
        <pc:picChg chg="add mod">
          <ac:chgData name="Yilian Liu" userId="97aad89c541aba21" providerId="LiveId" clId="{1E17578D-9AF7-493F-9A20-AAF61E7E861D}" dt="2022-04-22T16:03:57.592" v="981" actId="1076"/>
          <ac:picMkLst>
            <pc:docMk/>
            <pc:sldMk cId="3104774348" sldId="298"/>
            <ac:picMk id="7" creationId="{6E2B37C7-BD26-4D19-A744-CF0E7B4E7DDE}"/>
          </ac:picMkLst>
        </pc:picChg>
        <pc:picChg chg="add mod">
          <ac:chgData name="Yilian Liu" userId="97aad89c541aba21" providerId="LiveId" clId="{1E17578D-9AF7-493F-9A20-AAF61E7E861D}" dt="2022-04-22T16:03:51.502" v="979" actId="1076"/>
          <ac:picMkLst>
            <pc:docMk/>
            <pc:sldMk cId="3104774348" sldId="298"/>
            <ac:picMk id="12" creationId="{15EA4D6A-C7B7-4DF6-8CF5-17047F8A10A5}"/>
          </ac:picMkLst>
        </pc:picChg>
        <pc:picChg chg="del">
          <ac:chgData name="Yilian Liu" userId="97aad89c541aba21" providerId="LiveId" clId="{1E17578D-9AF7-493F-9A20-AAF61E7E861D}" dt="2022-04-22T16:03:27.736" v="968" actId="478"/>
          <ac:picMkLst>
            <pc:docMk/>
            <pc:sldMk cId="3104774348" sldId="298"/>
            <ac:picMk id="21" creationId="{E556D950-9905-4717-B3EC-E369E7C609FC}"/>
          </ac:picMkLst>
        </pc:picChg>
      </pc:sldChg>
      <pc:sldChg chg="addSp delSp modSp add mod">
        <pc:chgData name="Yilian Liu" userId="97aad89c541aba21" providerId="LiveId" clId="{1E17578D-9AF7-493F-9A20-AAF61E7E861D}" dt="2022-04-22T16:18:06.610" v="1169" actId="20577"/>
        <pc:sldMkLst>
          <pc:docMk/>
          <pc:sldMk cId="2402934475" sldId="299"/>
        </pc:sldMkLst>
        <pc:spChg chg="mod">
          <ac:chgData name="Yilian Liu" userId="97aad89c541aba21" providerId="LiveId" clId="{1E17578D-9AF7-493F-9A20-AAF61E7E861D}" dt="2022-04-22T16:13:48.778" v="1156" actId="20577"/>
          <ac:spMkLst>
            <pc:docMk/>
            <pc:sldMk cId="2402934475" sldId="299"/>
            <ac:spMk id="2" creationId="{72AFFDE3-E116-431E-BCFC-BD65C712EC0C}"/>
          </ac:spMkLst>
        </pc:spChg>
        <pc:spChg chg="mod">
          <ac:chgData name="Yilian Liu" userId="97aad89c541aba21" providerId="LiveId" clId="{1E17578D-9AF7-493F-9A20-AAF61E7E861D}" dt="2022-04-22T16:18:06.610" v="1169" actId="20577"/>
          <ac:spMkLst>
            <pc:docMk/>
            <pc:sldMk cId="2402934475" sldId="299"/>
            <ac:spMk id="5" creationId="{7925BE0E-7AB8-4270-8808-8E4A2BD52378}"/>
          </ac:spMkLst>
        </pc:spChg>
        <pc:picChg chg="add mod modCrop">
          <ac:chgData name="Yilian Liu" userId="97aad89c541aba21" providerId="LiveId" clId="{1E17578D-9AF7-493F-9A20-AAF61E7E861D}" dt="2022-04-22T16:04:51.136" v="988" actId="1076"/>
          <ac:picMkLst>
            <pc:docMk/>
            <pc:sldMk cId="2402934475" sldId="299"/>
            <ac:picMk id="11" creationId="{A5EDB261-0971-4D63-880E-E6B5D9D860FD}"/>
          </ac:picMkLst>
        </pc:picChg>
        <pc:picChg chg="del">
          <ac:chgData name="Yilian Liu" userId="97aad89c541aba21" providerId="LiveId" clId="{1E17578D-9AF7-493F-9A20-AAF61E7E861D}" dt="2022-04-22T16:04:35.906" v="985" actId="478"/>
          <ac:picMkLst>
            <pc:docMk/>
            <pc:sldMk cId="2402934475" sldId="299"/>
            <ac:picMk id="21" creationId="{E556D950-9905-4717-B3EC-E369E7C609FC}"/>
          </ac:picMkLst>
        </pc:picChg>
      </pc:sldChg>
      <pc:sldChg chg="add">
        <pc:chgData name="Yilian Liu" userId="97aad89c541aba21" providerId="LiveId" clId="{1E17578D-9AF7-493F-9A20-AAF61E7E861D}" dt="2022-04-22T16:21:42.662" v="1170"/>
        <pc:sldMkLst>
          <pc:docMk/>
          <pc:sldMk cId="2117259445" sldId="300"/>
        </pc:sldMkLst>
      </pc:sldChg>
      <pc:sldChg chg="addSp delSp modSp add mod">
        <pc:chgData name="Yilian Liu" userId="97aad89c541aba21" providerId="LiveId" clId="{1E17578D-9AF7-493F-9A20-AAF61E7E861D}" dt="2022-04-22T16:29:42.335" v="1212" actId="1076"/>
        <pc:sldMkLst>
          <pc:docMk/>
          <pc:sldMk cId="1771516659" sldId="301"/>
        </pc:sldMkLst>
        <pc:spChg chg="mod">
          <ac:chgData name="Yilian Liu" userId="97aad89c541aba21" providerId="LiveId" clId="{1E17578D-9AF7-493F-9A20-AAF61E7E861D}" dt="2022-04-22T16:23:33.235" v="1198" actId="20577"/>
          <ac:spMkLst>
            <pc:docMk/>
            <pc:sldMk cId="1771516659" sldId="301"/>
            <ac:spMk id="2" creationId="{72AFFDE3-E116-431E-BCFC-BD65C712EC0C}"/>
          </ac:spMkLst>
        </pc:spChg>
        <pc:spChg chg="del mod">
          <ac:chgData name="Yilian Liu" userId="97aad89c541aba21" providerId="LiveId" clId="{1E17578D-9AF7-493F-9A20-AAF61E7E861D}" dt="2022-04-22T16:23:42.043" v="1201" actId="478"/>
          <ac:spMkLst>
            <pc:docMk/>
            <pc:sldMk cId="1771516659" sldId="301"/>
            <ac:spMk id="18" creationId="{8303FDE2-CB71-4E80-8E67-FF0892CB0FF8}"/>
          </ac:spMkLst>
        </pc:spChg>
        <pc:spChg chg="mod">
          <ac:chgData name="Yilian Liu" userId="97aad89c541aba21" providerId="LiveId" clId="{1E17578D-9AF7-493F-9A20-AAF61E7E861D}" dt="2022-04-22T16:23:37.620" v="1199" actId="20577"/>
          <ac:spMkLst>
            <pc:docMk/>
            <pc:sldMk cId="1771516659" sldId="301"/>
            <ac:spMk id="19" creationId="{2848CC20-6515-487F-8B19-0EBC1514EFCB}"/>
          </ac:spMkLst>
        </pc:spChg>
        <pc:picChg chg="add del mod">
          <ac:chgData name="Yilian Liu" userId="97aad89c541aba21" providerId="LiveId" clId="{1E17578D-9AF7-493F-9A20-AAF61E7E861D}" dt="2022-04-22T16:29:16.019" v="1206" actId="478"/>
          <ac:picMkLst>
            <pc:docMk/>
            <pc:sldMk cId="1771516659" sldId="301"/>
            <ac:picMk id="5" creationId="{0A3D97A0-A3E4-4D9F-8B11-ACD273BC726E}"/>
          </ac:picMkLst>
        </pc:picChg>
        <pc:picChg chg="add mod">
          <ac:chgData name="Yilian Liu" userId="97aad89c541aba21" providerId="LiveId" clId="{1E17578D-9AF7-493F-9A20-AAF61E7E861D}" dt="2022-04-22T16:29:20.054" v="1209" actId="1076"/>
          <ac:picMkLst>
            <pc:docMk/>
            <pc:sldMk cId="1771516659" sldId="301"/>
            <ac:picMk id="9" creationId="{02D4D24F-78BC-4AEB-AEF6-AB55E9F4A818}"/>
          </ac:picMkLst>
        </pc:picChg>
        <pc:picChg chg="add mod">
          <ac:chgData name="Yilian Liu" userId="97aad89c541aba21" providerId="LiveId" clId="{1E17578D-9AF7-493F-9A20-AAF61E7E861D}" dt="2022-04-22T16:29:42.335" v="1212" actId="1076"/>
          <ac:picMkLst>
            <pc:docMk/>
            <pc:sldMk cId="1771516659" sldId="301"/>
            <ac:picMk id="11" creationId="{916A4C1A-4B18-40A5-857F-DC49E987D97D}"/>
          </ac:picMkLst>
        </pc:picChg>
        <pc:picChg chg="del">
          <ac:chgData name="Yilian Liu" userId="97aad89c541aba21" providerId="LiveId" clId="{1E17578D-9AF7-493F-9A20-AAF61E7E861D}" dt="2022-04-22T16:23:43.050" v="1202" actId="478"/>
          <ac:picMkLst>
            <pc:docMk/>
            <pc:sldMk cId="1771516659" sldId="301"/>
            <ac:picMk id="17" creationId="{25C95BF8-1F7A-4ABC-8EFB-947F01003E83}"/>
          </ac:picMkLst>
        </pc:picChg>
      </pc:sldChg>
      <pc:sldChg chg="addSp delSp modSp add mod">
        <pc:chgData name="Yilian Liu" userId="97aad89c541aba21" providerId="LiveId" clId="{1E17578D-9AF7-493F-9A20-AAF61E7E861D}" dt="2022-04-22T17:15:24.367" v="1559" actId="1076"/>
        <pc:sldMkLst>
          <pc:docMk/>
          <pc:sldMk cId="1578775781" sldId="302"/>
        </pc:sldMkLst>
        <pc:spChg chg="mod">
          <ac:chgData name="Yilian Liu" userId="97aad89c541aba21" providerId="LiveId" clId="{1E17578D-9AF7-493F-9A20-AAF61E7E861D}" dt="2022-04-22T17:10:28.484" v="1465" actId="20577"/>
          <ac:spMkLst>
            <pc:docMk/>
            <pc:sldMk cId="1578775781" sldId="302"/>
            <ac:spMk id="2" creationId="{74956662-2F05-46E9-880D-95CE69E40A38}"/>
          </ac:spMkLst>
        </pc:spChg>
        <pc:spChg chg="mod">
          <ac:chgData name="Yilian Liu" userId="97aad89c541aba21" providerId="LiveId" clId="{1E17578D-9AF7-493F-9A20-AAF61E7E861D}" dt="2022-04-22T17:15:01.473" v="1553" actId="20577"/>
          <ac:spMkLst>
            <pc:docMk/>
            <pc:sldMk cId="1578775781" sldId="302"/>
            <ac:spMk id="3" creationId="{CA231833-B196-407B-9E77-FFA12ED7F2CD}"/>
          </ac:spMkLst>
        </pc:spChg>
        <pc:spChg chg="add mod">
          <ac:chgData name="Yilian Liu" userId="97aad89c541aba21" providerId="LiveId" clId="{1E17578D-9AF7-493F-9A20-AAF61E7E861D}" dt="2022-04-22T17:15:24.367" v="1559" actId="1076"/>
          <ac:spMkLst>
            <pc:docMk/>
            <pc:sldMk cId="1578775781" sldId="302"/>
            <ac:spMk id="20" creationId="{16639CC3-39FC-49C4-8555-754F639AC478}"/>
          </ac:spMkLst>
        </pc:spChg>
        <pc:grpChg chg="del">
          <ac:chgData name="Yilian Liu" userId="97aad89c541aba21" providerId="LiveId" clId="{1E17578D-9AF7-493F-9A20-AAF61E7E861D}" dt="2022-04-22T17:09:46.788" v="1444" actId="478"/>
          <ac:grpSpMkLst>
            <pc:docMk/>
            <pc:sldMk cId="1578775781" sldId="302"/>
            <ac:grpSpMk id="11" creationId="{4D8961FD-EC2F-48B1-9408-434DAAAAF556}"/>
          </ac:grpSpMkLst>
        </pc:grpChg>
        <pc:picChg chg="del">
          <ac:chgData name="Yilian Liu" userId="97aad89c541aba21" providerId="LiveId" clId="{1E17578D-9AF7-493F-9A20-AAF61E7E861D}" dt="2022-04-22T17:09:46.268" v="1443" actId="478"/>
          <ac:picMkLst>
            <pc:docMk/>
            <pc:sldMk cId="1578775781" sldId="302"/>
            <ac:picMk id="10" creationId="{7EFE052A-2740-4905-956F-F0AB8B732D68}"/>
          </ac:picMkLst>
        </pc:picChg>
        <pc:picChg chg="add mod">
          <ac:chgData name="Yilian Liu" userId="97aad89c541aba21" providerId="LiveId" clId="{1E17578D-9AF7-493F-9A20-AAF61E7E861D}" dt="2022-04-22T17:14:59.223" v="1552" actId="1076"/>
          <ac:picMkLst>
            <pc:docMk/>
            <pc:sldMk cId="1578775781" sldId="302"/>
            <ac:picMk id="17" creationId="{E1203901-11BA-4809-9580-DF68FECE2C33}"/>
          </ac:picMkLst>
        </pc:picChg>
        <pc:picChg chg="add mod">
          <ac:chgData name="Yilian Liu" userId="97aad89c541aba21" providerId="LiveId" clId="{1E17578D-9AF7-493F-9A20-AAF61E7E861D}" dt="2022-04-22T17:15:13.040" v="1557" actId="14100"/>
          <ac:picMkLst>
            <pc:docMk/>
            <pc:sldMk cId="1578775781" sldId="302"/>
            <ac:picMk id="19" creationId="{285E8F3A-D362-4770-AE8D-3AECD5662B3F}"/>
          </ac:picMkLst>
        </pc:picChg>
        <pc:cxnChg chg="mod">
          <ac:chgData name="Yilian Liu" userId="97aad89c541aba21" providerId="LiveId" clId="{1E17578D-9AF7-493F-9A20-AAF61E7E861D}" dt="2022-04-22T17:09:46.788" v="1444" actId="478"/>
          <ac:cxnSpMkLst>
            <pc:docMk/>
            <pc:sldMk cId="1578775781" sldId="302"/>
            <ac:cxnSpMk id="13" creationId="{7DFB28B2-24B9-472B-9A02-E8518DE4386A}"/>
          </ac:cxnSpMkLst>
        </pc:cxnChg>
      </pc:sldChg>
      <pc:sldChg chg="addSp delSp modSp add del mod">
        <pc:chgData name="Yilian Liu" userId="97aad89c541aba21" providerId="LiveId" clId="{1E17578D-9AF7-493F-9A20-AAF61E7E861D}" dt="2022-04-22T17:07:07.441" v="1260" actId="47"/>
        <pc:sldMkLst>
          <pc:docMk/>
          <pc:sldMk cId="3480491873" sldId="302"/>
        </pc:sldMkLst>
        <pc:spChg chg="mod">
          <ac:chgData name="Yilian Liu" userId="97aad89c541aba21" providerId="LiveId" clId="{1E17578D-9AF7-493F-9A20-AAF61E7E861D}" dt="2022-04-22T17:06:15.534" v="1257" actId="1076"/>
          <ac:spMkLst>
            <pc:docMk/>
            <pc:sldMk cId="3480491873" sldId="302"/>
            <ac:spMk id="2" creationId="{72AFFDE3-E116-431E-BCFC-BD65C712EC0C}"/>
          </ac:spMkLst>
        </pc:spChg>
        <pc:spChg chg="add mod">
          <ac:chgData name="Yilian Liu" userId="97aad89c541aba21" providerId="LiveId" clId="{1E17578D-9AF7-493F-9A20-AAF61E7E861D}" dt="2022-04-22T16:31:26.498" v="1238" actId="164"/>
          <ac:spMkLst>
            <pc:docMk/>
            <pc:sldMk cId="3480491873" sldId="302"/>
            <ac:spMk id="12" creationId="{8FBC98FE-AE06-418F-BBB6-6055F9040CF9}"/>
          </ac:spMkLst>
        </pc:spChg>
        <pc:grpChg chg="mod">
          <ac:chgData name="Yilian Liu" userId="97aad89c541aba21" providerId="LiveId" clId="{1E17578D-9AF7-493F-9A20-AAF61E7E861D}" dt="2022-04-22T16:30:19.143" v="1223"/>
          <ac:grpSpMkLst>
            <pc:docMk/>
            <pc:sldMk cId="3480491873" sldId="302"/>
            <ac:grpSpMk id="10" creationId="{0774630D-9B76-44F0-A562-9C9338D17B8D}"/>
          </ac:grpSpMkLst>
        </pc:grpChg>
        <pc:grpChg chg="add mod">
          <ac:chgData name="Yilian Liu" userId="97aad89c541aba21" providerId="LiveId" clId="{1E17578D-9AF7-493F-9A20-AAF61E7E861D}" dt="2022-04-22T17:06:18.529" v="1258" actId="1076"/>
          <ac:grpSpMkLst>
            <pc:docMk/>
            <pc:sldMk cId="3480491873" sldId="302"/>
            <ac:grpSpMk id="22" creationId="{6B18BF82-3685-400A-A6E9-F1D61D3F441F}"/>
          </ac:grpSpMkLst>
        </pc:grpChg>
        <pc:picChg chg="mod">
          <ac:chgData name="Yilian Liu" userId="97aad89c541aba21" providerId="LiveId" clId="{1E17578D-9AF7-493F-9A20-AAF61E7E861D}" dt="2022-04-22T17:06:18.529" v="1258" actId="1076"/>
          <ac:picMkLst>
            <pc:docMk/>
            <pc:sldMk cId="3480491873" sldId="302"/>
            <ac:picMk id="9" creationId="{02D4D24F-78BC-4AEB-AEF6-AB55E9F4A818}"/>
          </ac:picMkLst>
        </pc:picChg>
        <pc:picChg chg="del">
          <ac:chgData name="Yilian Liu" userId="97aad89c541aba21" providerId="LiveId" clId="{1E17578D-9AF7-493F-9A20-AAF61E7E861D}" dt="2022-04-22T16:30:04.669" v="1214" actId="478"/>
          <ac:picMkLst>
            <pc:docMk/>
            <pc:sldMk cId="3480491873" sldId="302"/>
            <ac:picMk id="11" creationId="{916A4C1A-4B18-40A5-857F-DC49E987D97D}"/>
          </ac:picMkLst>
        </pc:picChg>
        <pc:inkChg chg="add del mod">
          <ac:chgData name="Yilian Liu" userId="97aad89c541aba21" providerId="LiveId" clId="{1E17578D-9AF7-493F-9A20-AAF61E7E861D}" dt="2022-04-22T16:30:19.742" v="1225" actId="9405"/>
          <ac:inkMkLst>
            <pc:docMk/>
            <pc:sldMk cId="3480491873" sldId="302"/>
            <ac:inkMk id="3" creationId="{0007BE1F-EB9E-45C6-AE86-B841F5A9E8FF}"/>
          </ac:inkMkLst>
        </pc:inkChg>
        <pc:inkChg chg="add del mod">
          <ac:chgData name="Yilian Liu" userId="97aad89c541aba21" providerId="LiveId" clId="{1E17578D-9AF7-493F-9A20-AAF61E7E861D}" dt="2022-04-22T16:30:19.341" v="1224" actId="9405"/>
          <ac:inkMkLst>
            <pc:docMk/>
            <pc:sldMk cId="3480491873" sldId="302"/>
            <ac:inkMk id="5" creationId="{FBCEDCD1-C509-4CD5-9AE2-A4EEA130CACD}"/>
          </ac:inkMkLst>
        </pc:inkChg>
        <pc:inkChg chg="add del mod">
          <ac:chgData name="Yilian Liu" userId="97aad89c541aba21" providerId="LiveId" clId="{1E17578D-9AF7-493F-9A20-AAF61E7E861D}" dt="2022-04-22T16:30:19.143" v="1223"/>
          <ac:inkMkLst>
            <pc:docMk/>
            <pc:sldMk cId="3480491873" sldId="302"/>
            <ac:inkMk id="7" creationId="{1C66672A-1187-4F06-BB5C-9E1CC3E016F4}"/>
          </ac:inkMkLst>
        </pc:inkChg>
        <pc:cxnChg chg="add mod">
          <ac:chgData name="Yilian Liu" userId="97aad89c541aba21" providerId="LiveId" clId="{1E17578D-9AF7-493F-9A20-AAF61E7E861D}" dt="2022-04-22T16:31:26.498" v="1238" actId="164"/>
          <ac:cxnSpMkLst>
            <pc:docMk/>
            <pc:sldMk cId="3480491873" sldId="302"/>
            <ac:cxnSpMk id="17" creationId="{FCFACBD7-D632-4125-BBAE-B49927CAB400}"/>
          </ac:cxnSpMkLst>
        </pc:cxnChg>
        <pc:cxnChg chg="add mod">
          <ac:chgData name="Yilian Liu" userId="97aad89c541aba21" providerId="LiveId" clId="{1E17578D-9AF7-493F-9A20-AAF61E7E861D}" dt="2022-04-22T16:31:26.498" v="1238" actId="164"/>
          <ac:cxnSpMkLst>
            <pc:docMk/>
            <pc:sldMk cId="3480491873" sldId="302"/>
            <ac:cxnSpMk id="20" creationId="{A2F3C460-023C-4C5A-A044-C351F756AAE2}"/>
          </ac:cxnSpMkLst>
        </pc:cxnChg>
        <pc:cxnChg chg="add mod">
          <ac:chgData name="Yilian Liu" userId="97aad89c541aba21" providerId="LiveId" clId="{1E17578D-9AF7-493F-9A20-AAF61E7E861D}" dt="2022-04-22T16:31:26.498" v="1238" actId="164"/>
          <ac:cxnSpMkLst>
            <pc:docMk/>
            <pc:sldMk cId="3480491873" sldId="302"/>
            <ac:cxnSpMk id="21" creationId="{B009E887-52E7-475B-BC8D-4BA850C74A76}"/>
          </ac:cxnSpMkLst>
        </pc:cxnChg>
      </pc:sldChg>
      <pc:sldChg chg="addSp delSp modSp add mod">
        <pc:chgData name="Yilian Liu" userId="97aad89c541aba21" providerId="LiveId" clId="{1E17578D-9AF7-493F-9A20-AAF61E7E861D}" dt="2022-04-22T17:58:26.440" v="2606" actId="1076"/>
        <pc:sldMkLst>
          <pc:docMk/>
          <pc:sldMk cId="1976470570" sldId="303"/>
        </pc:sldMkLst>
        <pc:spChg chg="mod">
          <ac:chgData name="Yilian Liu" userId="97aad89c541aba21" providerId="LiveId" clId="{1E17578D-9AF7-493F-9A20-AAF61E7E861D}" dt="2022-04-22T17:15:59.457" v="1615" actId="20577"/>
          <ac:spMkLst>
            <pc:docMk/>
            <pc:sldMk cId="1976470570" sldId="303"/>
            <ac:spMk id="2" creationId="{74956662-2F05-46E9-880D-95CE69E40A38}"/>
          </ac:spMkLst>
        </pc:spChg>
        <pc:spChg chg="mod">
          <ac:chgData name="Yilian Liu" userId="97aad89c541aba21" providerId="LiveId" clId="{1E17578D-9AF7-493F-9A20-AAF61E7E861D}" dt="2022-04-22T17:21:02.140" v="1872" actId="20577"/>
          <ac:spMkLst>
            <pc:docMk/>
            <pc:sldMk cId="1976470570" sldId="303"/>
            <ac:spMk id="3" creationId="{CA231833-B196-407B-9E77-FFA12ED7F2CD}"/>
          </ac:spMkLst>
        </pc:spChg>
        <pc:spChg chg="add del mod">
          <ac:chgData name="Yilian Liu" userId="97aad89c541aba21" providerId="LiveId" clId="{1E17578D-9AF7-493F-9A20-AAF61E7E861D}" dt="2022-04-22T17:21:21.523" v="1876" actId="478"/>
          <ac:spMkLst>
            <pc:docMk/>
            <pc:sldMk cId="1976470570" sldId="303"/>
            <ac:spMk id="10" creationId="{ED39B3B1-9954-4EA2-B971-246A465EDB36}"/>
          </ac:spMkLst>
        </pc:spChg>
        <pc:spChg chg="add del mod">
          <ac:chgData name="Yilian Liu" userId="97aad89c541aba21" providerId="LiveId" clId="{1E17578D-9AF7-493F-9A20-AAF61E7E861D}" dt="2022-04-22T17:21:23.220" v="1877" actId="478"/>
          <ac:spMkLst>
            <pc:docMk/>
            <pc:sldMk cId="1976470570" sldId="303"/>
            <ac:spMk id="15" creationId="{0B8187CD-B7DF-4502-8D0A-60D466D30898}"/>
          </ac:spMkLst>
        </pc:spChg>
        <pc:spChg chg="add del mod">
          <ac:chgData name="Yilian Liu" userId="97aad89c541aba21" providerId="LiveId" clId="{1E17578D-9AF7-493F-9A20-AAF61E7E861D}" dt="2022-04-22T17:21:26.805" v="1879" actId="478"/>
          <ac:spMkLst>
            <pc:docMk/>
            <pc:sldMk cId="1976470570" sldId="303"/>
            <ac:spMk id="16" creationId="{14DB8F32-D8F1-4EA2-81E2-E37F92FF0EFD}"/>
          </ac:spMkLst>
        </pc:spChg>
        <pc:spChg chg="add del mod">
          <ac:chgData name="Yilian Liu" userId="97aad89c541aba21" providerId="LiveId" clId="{1E17578D-9AF7-493F-9A20-AAF61E7E861D}" dt="2022-04-22T17:21:28.620" v="1881" actId="478"/>
          <ac:spMkLst>
            <pc:docMk/>
            <pc:sldMk cId="1976470570" sldId="303"/>
            <ac:spMk id="18" creationId="{83DD5F70-5166-46BB-8C84-DE8176D16FC8}"/>
          </ac:spMkLst>
        </pc:spChg>
        <pc:spChg chg="del">
          <ac:chgData name="Yilian Liu" userId="97aad89c541aba21" providerId="LiveId" clId="{1E17578D-9AF7-493F-9A20-AAF61E7E861D}" dt="2022-04-22T17:15:39.376" v="1563" actId="478"/>
          <ac:spMkLst>
            <pc:docMk/>
            <pc:sldMk cId="1976470570" sldId="303"/>
            <ac:spMk id="20" creationId="{16639CC3-39FC-49C4-8555-754F639AC478}"/>
          </ac:spMkLst>
        </pc:spChg>
        <pc:spChg chg="add del mod">
          <ac:chgData name="Yilian Liu" userId="97aad89c541aba21" providerId="LiveId" clId="{1E17578D-9AF7-493F-9A20-AAF61E7E861D}" dt="2022-04-22T17:21:20.116" v="1875" actId="478"/>
          <ac:spMkLst>
            <pc:docMk/>
            <pc:sldMk cId="1976470570" sldId="303"/>
            <ac:spMk id="21" creationId="{611E1B65-37BD-4E48-8AAB-E2CEB6365AC0}"/>
          </ac:spMkLst>
        </pc:spChg>
        <pc:spChg chg="add del mod">
          <ac:chgData name="Yilian Liu" userId="97aad89c541aba21" providerId="LiveId" clId="{1E17578D-9AF7-493F-9A20-AAF61E7E861D}" dt="2022-04-22T17:21:24.868" v="1878" actId="478"/>
          <ac:spMkLst>
            <pc:docMk/>
            <pc:sldMk cId="1976470570" sldId="303"/>
            <ac:spMk id="22" creationId="{A59CB27C-6375-41C6-AFBF-88AA75E70FFF}"/>
          </ac:spMkLst>
        </pc:spChg>
        <pc:picChg chg="add del mod modCrop">
          <ac:chgData name="Yilian Liu" userId="97aad89c541aba21" providerId="LiveId" clId="{1E17578D-9AF7-493F-9A20-AAF61E7E861D}" dt="2022-04-22T17:21:17.884" v="1874" actId="478"/>
          <ac:picMkLst>
            <pc:docMk/>
            <pc:sldMk cId="1976470570" sldId="303"/>
            <ac:picMk id="13" creationId="{2255CB72-1890-4421-BD36-F4ABA28BDB82}"/>
          </ac:picMkLst>
        </pc:picChg>
        <pc:picChg chg="del">
          <ac:chgData name="Yilian Liu" userId="97aad89c541aba21" providerId="LiveId" clId="{1E17578D-9AF7-493F-9A20-AAF61E7E861D}" dt="2022-04-22T17:15:38.872" v="1562" actId="478"/>
          <ac:picMkLst>
            <pc:docMk/>
            <pc:sldMk cId="1976470570" sldId="303"/>
            <ac:picMk id="17" creationId="{E1203901-11BA-4809-9580-DF68FECE2C33}"/>
          </ac:picMkLst>
        </pc:picChg>
        <pc:picChg chg="del">
          <ac:chgData name="Yilian Liu" userId="97aad89c541aba21" providerId="LiveId" clId="{1E17578D-9AF7-493F-9A20-AAF61E7E861D}" dt="2022-04-22T17:15:37.920" v="1561" actId="478"/>
          <ac:picMkLst>
            <pc:docMk/>
            <pc:sldMk cId="1976470570" sldId="303"/>
            <ac:picMk id="19" creationId="{285E8F3A-D362-4770-AE8D-3AECD5662B3F}"/>
          </ac:picMkLst>
        </pc:picChg>
        <pc:picChg chg="add mod">
          <ac:chgData name="Yilian Liu" userId="97aad89c541aba21" providerId="LiveId" clId="{1E17578D-9AF7-493F-9A20-AAF61E7E861D}" dt="2022-04-22T17:58:26.440" v="2606" actId="1076"/>
          <ac:picMkLst>
            <pc:docMk/>
            <pc:sldMk cId="1976470570" sldId="303"/>
            <ac:picMk id="9218" creationId="{FA6F9A5B-363F-46A3-8F74-531D0C34D833}"/>
          </ac:picMkLst>
        </pc:picChg>
      </pc:sldChg>
      <pc:sldChg chg="add">
        <pc:chgData name="Yilian Liu" userId="97aad89c541aba21" providerId="LiveId" clId="{1E17578D-9AF7-493F-9A20-AAF61E7E861D}" dt="2022-04-22T17:21:11.606" v="1873"/>
        <pc:sldMkLst>
          <pc:docMk/>
          <pc:sldMk cId="1786631714" sldId="304"/>
        </pc:sldMkLst>
      </pc:sldChg>
      <pc:sldChg chg="addSp delSp modSp add mod">
        <pc:chgData name="Yilian Liu" userId="97aad89c541aba21" providerId="LiveId" clId="{1E17578D-9AF7-493F-9A20-AAF61E7E861D}" dt="2022-04-22T17:23:44.312" v="1988" actId="1076"/>
        <pc:sldMkLst>
          <pc:docMk/>
          <pc:sldMk cId="3443095279" sldId="305"/>
        </pc:sldMkLst>
        <pc:spChg chg="mod">
          <ac:chgData name="Yilian Liu" userId="97aad89c541aba21" providerId="LiveId" clId="{1E17578D-9AF7-493F-9A20-AAF61E7E861D}" dt="2022-04-22T17:21:37.821" v="1899" actId="20577"/>
          <ac:spMkLst>
            <pc:docMk/>
            <pc:sldMk cId="3443095279" sldId="305"/>
            <ac:spMk id="2" creationId="{74956662-2F05-46E9-880D-95CE69E40A38}"/>
          </ac:spMkLst>
        </pc:spChg>
        <pc:spChg chg="del mod">
          <ac:chgData name="Yilian Liu" userId="97aad89c541aba21" providerId="LiveId" clId="{1E17578D-9AF7-493F-9A20-AAF61E7E861D}" dt="2022-04-22T17:21:51.221" v="1903" actId="478"/>
          <ac:spMkLst>
            <pc:docMk/>
            <pc:sldMk cId="3443095279" sldId="305"/>
            <ac:spMk id="3" creationId="{CA231833-B196-407B-9E77-FFA12ED7F2CD}"/>
          </ac:spMkLst>
        </pc:spChg>
        <pc:spChg chg="del">
          <ac:chgData name="Yilian Liu" userId="97aad89c541aba21" providerId="LiveId" clId="{1E17578D-9AF7-493F-9A20-AAF61E7E861D}" dt="2022-04-22T17:21:41.892" v="1901" actId="478"/>
          <ac:spMkLst>
            <pc:docMk/>
            <pc:sldMk cId="3443095279" sldId="305"/>
            <ac:spMk id="10" creationId="{ED39B3B1-9954-4EA2-B971-246A465EDB36}"/>
          </ac:spMkLst>
        </pc:spChg>
        <pc:spChg chg="add mod">
          <ac:chgData name="Yilian Liu" userId="97aad89c541aba21" providerId="LiveId" clId="{1E17578D-9AF7-493F-9A20-AAF61E7E861D}" dt="2022-04-22T17:22:33.183" v="1928" actId="20577"/>
          <ac:spMkLst>
            <pc:docMk/>
            <pc:sldMk cId="3443095279" sldId="305"/>
            <ac:spMk id="11" creationId="{C6F2CC07-3CB2-4768-BF95-EF7AF81DF829}"/>
          </ac:spMkLst>
        </pc:spChg>
        <pc:spChg chg="add mod">
          <ac:chgData name="Yilian Liu" userId="97aad89c541aba21" providerId="LiveId" clId="{1E17578D-9AF7-493F-9A20-AAF61E7E861D}" dt="2022-04-22T17:23:44.312" v="1988" actId="1076"/>
          <ac:spMkLst>
            <pc:docMk/>
            <pc:sldMk cId="3443095279" sldId="305"/>
            <ac:spMk id="12" creationId="{188C0CF6-38EF-4830-B7AE-64B4A2DF6F76}"/>
          </ac:spMkLst>
        </pc:spChg>
        <pc:spChg chg="del">
          <ac:chgData name="Yilian Liu" userId="97aad89c541aba21" providerId="LiveId" clId="{1E17578D-9AF7-493F-9A20-AAF61E7E861D}" dt="2022-04-22T17:21:41.892" v="1901" actId="478"/>
          <ac:spMkLst>
            <pc:docMk/>
            <pc:sldMk cId="3443095279" sldId="305"/>
            <ac:spMk id="15" creationId="{0B8187CD-B7DF-4502-8D0A-60D466D30898}"/>
          </ac:spMkLst>
        </pc:spChg>
        <pc:spChg chg="del">
          <ac:chgData name="Yilian Liu" userId="97aad89c541aba21" providerId="LiveId" clId="{1E17578D-9AF7-493F-9A20-AAF61E7E861D}" dt="2022-04-22T17:21:41.892" v="1901" actId="478"/>
          <ac:spMkLst>
            <pc:docMk/>
            <pc:sldMk cId="3443095279" sldId="305"/>
            <ac:spMk id="16" creationId="{14DB8F32-D8F1-4EA2-81E2-E37F92FF0EFD}"/>
          </ac:spMkLst>
        </pc:spChg>
        <pc:spChg chg="del">
          <ac:chgData name="Yilian Liu" userId="97aad89c541aba21" providerId="LiveId" clId="{1E17578D-9AF7-493F-9A20-AAF61E7E861D}" dt="2022-04-22T17:21:41.892" v="1901" actId="478"/>
          <ac:spMkLst>
            <pc:docMk/>
            <pc:sldMk cId="3443095279" sldId="305"/>
            <ac:spMk id="18" creationId="{83DD5F70-5166-46BB-8C84-DE8176D16FC8}"/>
          </ac:spMkLst>
        </pc:spChg>
        <pc:spChg chg="add mod">
          <ac:chgData name="Yilian Liu" userId="97aad89c541aba21" providerId="LiveId" clId="{1E17578D-9AF7-493F-9A20-AAF61E7E861D}" dt="2022-04-22T17:23:10.117" v="1943" actId="20577"/>
          <ac:spMkLst>
            <pc:docMk/>
            <pc:sldMk cId="3443095279" sldId="305"/>
            <ac:spMk id="19" creationId="{63582358-0B5E-437D-A295-9B41045A1145}"/>
          </ac:spMkLst>
        </pc:spChg>
        <pc:spChg chg="add mod">
          <ac:chgData name="Yilian Liu" userId="97aad89c541aba21" providerId="LiveId" clId="{1E17578D-9AF7-493F-9A20-AAF61E7E861D}" dt="2022-04-22T17:22:47.198" v="1937" actId="20577"/>
          <ac:spMkLst>
            <pc:docMk/>
            <pc:sldMk cId="3443095279" sldId="305"/>
            <ac:spMk id="20" creationId="{086B6810-8BF9-4513-BE9C-D74C93398FAD}"/>
          </ac:spMkLst>
        </pc:spChg>
        <pc:spChg chg="del">
          <ac:chgData name="Yilian Liu" userId="97aad89c541aba21" providerId="LiveId" clId="{1E17578D-9AF7-493F-9A20-AAF61E7E861D}" dt="2022-04-22T17:21:41.892" v="1901" actId="478"/>
          <ac:spMkLst>
            <pc:docMk/>
            <pc:sldMk cId="3443095279" sldId="305"/>
            <ac:spMk id="21" creationId="{611E1B65-37BD-4E48-8AAB-E2CEB6365AC0}"/>
          </ac:spMkLst>
        </pc:spChg>
        <pc:spChg chg="del">
          <ac:chgData name="Yilian Liu" userId="97aad89c541aba21" providerId="LiveId" clId="{1E17578D-9AF7-493F-9A20-AAF61E7E861D}" dt="2022-04-22T17:21:41.892" v="1901" actId="478"/>
          <ac:spMkLst>
            <pc:docMk/>
            <pc:sldMk cId="3443095279" sldId="305"/>
            <ac:spMk id="22" creationId="{A59CB27C-6375-41C6-AFBF-88AA75E70FFF}"/>
          </ac:spMkLst>
        </pc:spChg>
        <pc:spChg chg="add mod">
          <ac:chgData name="Yilian Liu" userId="97aad89c541aba21" providerId="LiveId" clId="{1E17578D-9AF7-493F-9A20-AAF61E7E861D}" dt="2022-04-22T17:22:57.085" v="1941" actId="20577"/>
          <ac:spMkLst>
            <pc:docMk/>
            <pc:sldMk cId="3443095279" sldId="305"/>
            <ac:spMk id="23" creationId="{F19401EC-016A-4BBA-92E8-FDE286C374CB}"/>
          </ac:spMkLst>
        </pc:spChg>
        <pc:spChg chg="add mod">
          <ac:chgData name="Yilian Liu" userId="97aad89c541aba21" providerId="LiveId" clId="{1E17578D-9AF7-493F-9A20-AAF61E7E861D}" dt="2022-04-22T17:22:26.441" v="1924" actId="1076"/>
          <ac:spMkLst>
            <pc:docMk/>
            <pc:sldMk cId="3443095279" sldId="305"/>
            <ac:spMk id="24" creationId="{D17F7E74-8B4E-46E7-B748-B33343BD8157}"/>
          </ac:spMkLst>
        </pc:spChg>
        <pc:picChg chg="del">
          <ac:chgData name="Yilian Liu" userId="97aad89c541aba21" providerId="LiveId" clId="{1E17578D-9AF7-493F-9A20-AAF61E7E861D}" dt="2022-04-22T17:21:40.460" v="1900" actId="478"/>
          <ac:picMkLst>
            <pc:docMk/>
            <pc:sldMk cId="3443095279" sldId="305"/>
            <ac:picMk id="13" creationId="{2255CB72-1890-4421-BD36-F4ABA28BDB82}"/>
          </ac:picMkLst>
        </pc:picChg>
      </pc:sldChg>
      <pc:sldChg chg="addSp delSp modSp add mod">
        <pc:chgData name="Yilian Liu" userId="97aad89c541aba21" providerId="LiveId" clId="{1E17578D-9AF7-493F-9A20-AAF61E7E861D}" dt="2022-04-22T17:24:37.376" v="2032" actId="478"/>
        <pc:sldMkLst>
          <pc:docMk/>
          <pc:sldMk cId="649579789" sldId="306"/>
        </pc:sldMkLst>
        <pc:spChg chg="add mod">
          <ac:chgData name="Yilian Liu" userId="97aad89c541aba21" providerId="LiveId" clId="{1E17578D-9AF7-493F-9A20-AAF61E7E861D}" dt="2022-04-22T17:24:33.472" v="2030" actId="1076"/>
          <ac:spMkLst>
            <pc:docMk/>
            <pc:sldMk cId="649579789" sldId="306"/>
            <ac:spMk id="3" creationId="{238D5CE1-1D48-44D8-93CD-B3C87DB3086B}"/>
          </ac:spMkLst>
        </pc:spChg>
        <pc:spChg chg="add mod">
          <ac:chgData name="Yilian Liu" userId="97aad89c541aba21" providerId="LiveId" clId="{1E17578D-9AF7-493F-9A20-AAF61E7E861D}" dt="2022-04-22T17:24:00.641" v="1992" actId="1076"/>
          <ac:spMkLst>
            <pc:docMk/>
            <pc:sldMk cId="649579789" sldId="306"/>
            <ac:spMk id="15" creationId="{7D6CCF97-BF12-473E-BE62-28EF286874DA}"/>
          </ac:spMkLst>
        </pc:spChg>
        <pc:spChg chg="add del mod">
          <ac:chgData name="Yilian Liu" userId="97aad89c541aba21" providerId="LiveId" clId="{1E17578D-9AF7-493F-9A20-AAF61E7E861D}" dt="2022-04-22T17:24:37.376" v="2032" actId="478"/>
          <ac:spMkLst>
            <pc:docMk/>
            <pc:sldMk cId="649579789" sldId="306"/>
            <ac:spMk id="17" creationId="{340598B6-D476-41F6-8307-680918C9577A}"/>
          </ac:spMkLst>
        </pc:spChg>
      </pc:sldChg>
      <pc:sldChg chg="addSp delSp modSp add mod">
        <pc:chgData name="Yilian Liu" userId="97aad89c541aba21" providerId="LiveId" clId="{1E17578D-9AF7-493F-9A20-AAF61E7E861D}" dt="2022-04-22T17:47:44.967" v="2240" actId="478"/>
        <pc:sldMkLst>
          <pc:docMk/>
          <pc:sldMk cId="913807350" sldId="307"/>
        </pc:sldMkLst>
        <pc:spChg chg="mod">
          <ac:chgData name="Yilian Liu" userId="97aad89c541aba21" providerId="LiveId" clId="{1E17578D-9AF7-493F-9A20-AAF61E7E861D}" dt="2022-04-22T17:27:09.744" v="2137" actId="20577"/>
          <ac:spMkLst>
            <pc:docMk/>
            <pc:sldMk cId="913807350" sldId="307"/>
            <ac:spMk id="2" creationId="{74956662-2F05-46E9-880D-95CE69E40A38}"/>
          </ac:spMkLst>
        </pc:spChg>
        <pc:spChg chg="add del mod">
          <ac:chgData name="Yilian Liu" userId="97aad89c541aba21" providerId="LiveId" clId="{1E17578D-9AF7-493F-9A20-AAF61E7E861D}" dt="2022-04-22T17:45:36.417" v="2237" actId="1076"/>
          <ac:spMkLst>
            <pc:docMk/>
            <pc:sldMk cId="913807350" sldId="307"/>
            <ac:spMk id="10" creationId="{8382319E-EAD7-4F6F-819C-DEEDE6863344}"/>
          </ac:spMkLst>
        </pc:spChg>
        <pc:spChg chg="del">
          <ac:chgData name="Yilian Liu" userId="97aad89c541aba21" providerId="LiveId" clId="{1E17578D-9AF7-493F-9A20-AAF61E7E861D}" dt="2022-04-22T17:27:41.897" v="2139" actId="478"/>
          <ac:spMkLst>
            <pc:docMk/>
            <pc:sldMk cId="913807350" sldId="307"/>
            <ac:spMk id="11" creationId="{C6F2CC07-3CB2-4768-BF95-EF7AF81DF829}"/>
          </ac:spMkLst>
        </pc:spChg>
        <pc:spChg chg="del mod">
          <ac:chgData name="Yilian Liu" userId="97aad89c541aba21" providerId="LiveId" clId="{1E17578D-9AF7-493F-9A20-AAF61E7E861D}" dt="2022-04-22T17:27:45.400" v="2143" actId="478"/>
          <ac:spMkLst>
            <pc:docMk/>
            <pc:sldMk cId="913807350" sldId="307"/>
            <ac:spMk id="12" creationId="{188C0CF6-38EF-4830-B7AE-64B4A2DF6F76}"/>
          </ac:spMkLst>
        </pc:spChg>
        <pc:spChg chg="del">
          <ac:chgData name="Yilian Liu" userId="97aad89c541aba21" providerId="LiveId" clId="{1E17578D-9AF7-493F-9A20-AAF61E7E861D}" dt="2022-04-22T17:27:43.889" v="2141" actId="478"/>
          <ac:spMkLst>
            <pc:docMk/>
            <pc:sldMk cId="913807350" sldId="307"/>
            <ac:spMk id="19" creationId="{63582358-0B5E-437D-A295-9B41045A1145}"/>
          </ac:spMkLst>
        </pc:spChg>
        <pc:spChg chg="del">
          <ac:chgData name="Yilian Liu" userId="97aad89c541aba21" providerId="LiveId" clId="{1E17578D-9AF7-493F-9A20-AAF61E7E861D}" dt="2022-04-22T17:27:50.273" v="2144" actId="478"/>
          <ac:spMkLst>
            <pc:docMk/>
            <pc:sldMk cId="913807350" sldId="307"/>
            <ac:spMk id="20" creationId="{086B6810-8BF9-4513-BE9C-D74C93398FAD}"/>
          </ac:spMkLst>
        </pc:spChg>
        <pc:spChg chg="add del mod">
          <ac:chgData name="Yilian Liu" userId="97aad89c541aba21" providerId="LiveId" clId="{1E17578D-9AF7-493F-9A20-AAF61E7E861D}" dt="2022-04-22T17:44:21.222" v="2191" actId="478"/>
          <ac:spMkLst>
            <pc:docMk/>
            <pc:sldMk cId="913807350" sldId="307"/>
            <ac:spMk id="21" creationId="{9FBBCA42-4452-48D6-8487-BAA7A8E22057}"/>
          </ac:spMkLst>
        </pc:spChg>
        <pc:spChg chg="del">
          <ac:chgData name="Yilian Liu" userId="97aad89c541aba21" providerId="LiveId" clId="{1E17578D-9AF7-493F-9A20-AAF61E7E861D}" dt="2022-04-22T17:27:50.273" v="2144" actId="478"/>
          <ac:spMkLst>
            <pc:docMk/>
            <pc:sldMk cId="913807350" sldId="307"/>
            <ac:spMk id="23" creationId="{F19401EC-016A-4BBA-92E8-FDE286C374CB}"/>
          </ac:spMkLst>
        </pc:spChg>
        <pc:spChg chg="del">
          <ac:chgData name="Yilian Liu" userId="97aad89c541aba21" providerId="LiveId" clId="{1E17578D-9AF7-493F-9A20-AAF61E7E861D}" dt="2022-04-22T17:27:50.273" v="2144" actId="478"/>
          <ac:spMkLst>
            <pc:docMk/>
            <pc:sldMk cId="913807350" sldId="307"/>
            <ac:spMk id="24" creationId="{D17F7E74-8B4E-46E7-B748-B33343BD8157}"/>
          </ac:spMkLst>
        </pc:spChg>
        <pc:spChg chg="add mod">
          <ac:chgData name="Yilian Liu" userId="97aad89c541aba21" providerId="LiveId" clId="{1E17578D-9AF7-493F-9A20-AAF61E7E861D}" dt="2022-04-22T17:45:19.345" v="2231" actId="1076"/>
          <ac:spMkLst>
            <pc:docMk/>
            <pc:sldMk cId="913807350" sldId="307"/>
            <ac:spMk id="25" creationId="{136A9328-BF08-46B6-AD7C-0CC9CB0C3E34}"/>
          </ac:spMkLst>
        </pc:spChg>
        <pc:spChg chg="add mod">
          <ac:chgData name="Yilian Liu" userId="97aad89c541aba21" providerId="LiveId" clId="{1E17578D-9AF7-493F-9A20-AAF61E7E861D}" dt="2022-04-22T17:45:30.443" v="2235" actId="1076"/>
          <ac:spMkLst>
            <pc:docMk/>
            <pc:sldMk cId="913807350" sldId="307"/>
            <ac:spMk id="26" creationId="{C1D1D7BE-2EB4-4247-8F64-AE51E978061B}"/>
          </ac:spMkLst>
        </pc:spChg>
        <pc:grpChg chg="add del mod">
          <ac:chgData name="Yilian Liu" userId="97aad89c541aba21" providerId="LiveId" clId="{1E17578D-9AF7-493F-9A20-AAF61E7E861D}" dt="2022-04-22T17:44:21.646" v="2192" actId="478"/>
          <ac:grpSpMkLst>
            <pc:docMk/>
            <pc:sldMk cId="913807350" sldId="307"/>
            <ac:grpSpMk id="3" creationId="{3F21AD46-508F-4D18-9BD6-500D2FA72AF2}"/>
          </ac:grpSpMkLst>
        </pc:grpChg>
        <pc:picChg chg="add mod">
          <ac:chgData name="Yilian Liu" userId="97aad89c541aba21" providerId="LiveId" clId="{1E17578D-9AF7-493F-9A20-AAF61E7E861D}" dt="2022-04-22T17:45:31.857" v="2236" actId="1076"/>
          <ac:picMkLst>
            <pc:docMk/>
            <pc:sldMk cId="913807350" sldId="307"/>
            <ac:picMk id="14" creationId="{28F09EE6-5E71-4448-B304-E32FFA69D988}"/>
          </ac:picMkLst>
        </pc:picChg>
        <pc:picChg chg="add mod modCrop">
          <ac:chgData name="Yilian Liu" userId="97aad89c541aba21" providerId="LiveId" clId="{1E17578D-9AF7-493F-9A20-AAF61E7E861D}" dt="2022-04-22T17:36:45.189" v="2155" actId="164"/>
          <ac:picMkLst>
            <pc:docMk/>
            <pc:sldMk cId="913807350" sldId="307"/>
            <ac:picMk id="15" creationId="{7EE8DE62-F26D-4651-8031-787B5F27C4CE}"/>
          </ac:picMkLst>
        </pc:picChg>
        <pc:picChg chg="add del mod">
          <ac:chgData name="Yilian Liu" userId="97aad89c541aba21" providerId="LiveId" clId="{1E17578D-9AF7-493F-9A20-AAF61E7E861D}" dt="2022-04-22T17:36:48.733" v="2157" actId="478"/>
          <ac:picMkLst>
            <pc:docMk/>
            <pc:sldMk cId="913807350" sldId="307"/>
            <ac:picMk id="16" creationId="{5B592705-F262-4A8C-8167-68FE8D3F44C3}"/>
          </ac:picMkLst>
        </pc:picChg>
        <pc:picChg chg="add mod">
          <ac:chgData name="Yilian Liu" userId="97aad89c541aba21" providerId="LiveId" clId="{1E17578D-9AF7-493F-9A20-AAF61E7E861D}" dt="2022-04-22T17:36:45.189" v="2155" actId="164"/>
          <ac:picMkLst>
            <pc:docMk/>
            <pc:sldMk cId="913807350" sldId="307"/>
            <ac:picMk id="17" creationId="{36FB3D70-F18A-4936-98F6-FCEF829E232E}"/>
          </ac:picMkLst>
        </pc:picChg>
        <pc:picChg chg="add mod">
          <ac:chgData name="Yilian Liu" userId="97aad89c541aba21" providerId="LiveId" clId="{1E17578D-9AF7-493F-9A20-AAF61E7E861D}" dt="2022-04-22T17:45:28.294" v="2234" actId="1076"/>
          <ac:picMkLst>
            <pc:docMk/>
            <pc:sldMk cId="913807350" sldId="307"/>
            <ac:picMk id="22" creationId="{45C83FAF-9E24-499D-922B-1F5168FDECD1}"/>
          </ac:picMkLst>
        </pc:picChg>
        <pc:picChg chg="add del">
          <ac:chgData name="Yilian Liu" userId="97aad89c541aba21" providerId="LiveId" clId="{1E17578D-9AF7-493F-9A20-AAF61E7E861D}" dt="2022-04-22T17:47:44.967" v="2240" actId="478"/>
          <ac:picMkLst>
            <pc:docMk/>
            <pc:sldMk cId="913807350" sldId="307"/>
            <ac:picMk id="5122" creationId="{64388C3E-0CF4-46CA-8CE7-CD3E549636C3}"/>
          </ac:picMkLst>
        </pc:picChg>
      </pc:sldChg>
      <pc:sldChg chg="addSp modSp add mod">
        <pc:chgData name="Yilian Liu" userId="97aad89c541aba21" providerId="LiveId" clId="{1E17578D-9AF7-493F-9A20-AAF61E7E861D}" dt="2022-04-22T17:25:14.667" v="2072" actId="1076"/>
        <pc:sldMkLst>
          <pc:docMk/>
          <pc:sldMk cId="1102444871" sldId="308"/>
        </pc:sldMkLst>
        <pc:spChg chg="add mod">
          <ac:chgData name="Yilian Liu" userId="97aad89c541aba21" providerId="LiveId" clId="{1E17578D-9AF7-493F-9A20-AAF61E7E861D}" dt="2022-04-22T17:24:42.552" v="2034" actId="571"/>
          <ac:spMkLst>
            <pc:docMk/>
            <pc:sldMk cId="1102444871" sldId="308"/>
            <ac:spMk id="17" creationId="{C5ED7D3E-F929-4D0C-882B-AC4110D12967}"/>
          </ac:spMkLst>
        </pc:spChg>
        <pc:spChg chg="add mod">
          <ac:chgData name="Yilian Liu" userId="97aad89c541aba21" providerId="LiveId" clId="{1E17578D-9AF7-493F-9A20-AAF61E7E861D}" dt="2022-04-22T17:25:14.667" v="2072" actId="1076"/>
          <ac:spMkLst>
            <pc:docMk/>
            <pc:sldMk cId="1102444871" sldId="308"/>
            <ac:spMk id="18" creationId="{E98B4740-58CF-4495-806A-504A2DE2FA33}"/>
          </ac:spMkLst>
        </pc:spChg>
      </pc:sldChg>
      <pc:sldChg chg="addSp delSp modSp add mod">
        <pc:chgData name="Yilian Liu" userId="97aad89c541aba21" providerId="LiveId" clId="{1E17578D-9AF7-493F-9A20-AAF61E7E861D}" dt="2022-04-22T17:26:33.623" v="2100" actId="20577"/>
        <pc:sldMkLst>
          <pc:docMk/>
          <pc:sldMk cId="3680526470" sldId="309"/>
        </pc:sldMkLst>
        <pc:spChg chg="add mod">
          <ac:chgData name="Yilian Liu" userId="97aad89c541aba21" providerId="LiveId" clId="{1E17578D-9AF7-493F-9A20-AAF61E7E861D}" dt="2022-04-22T17:26:26.066" v="2097" actId="1076"/>
          <ac:spMkLst>
            <pc:docMk/>
            <pc:sldMk cId="3680526470" sldId="309"/>
            <ac:spMk id="10" creationId="{1C1E55CD-2164-443C-9623-DABABB36B5AE}"/>
          </ac:spMkLst>
        </pc:spChg>
        <pc:spChg chg="mod">
          <ac:chgData name="Yilian Liu" userId="97aad89c541aba21" providerId="LiveId" clId="{1E17578D-9AF7-493F-9A20-AAF61E7E861D}" dt="2022-04-22T17:25:41.839" v="2080" actId="20577"/>
          <ac:spMkLst>
            <pc:docMk/>
            <pc:sldMk cId="3680526470" sldId="309"/>
            <ac:spMk id="11" creationId="{C6F2CC07-3CB2-4768-BF95-EF7AF81DF829}"/>
          </ac:spMkLst>
        </pc:spChg>
        <pc:spChg chg="mod">
          <ac:chgData name="Yilian Liu" userId="97aad89c541aba21" providerId="LiveId" clId="{1E17578D-9AF7-493F-9A20-AAF61E7E861D}" dt="2022-04-22T17:26:33.623" v="2100" actId="20577"/>
          <ac:spMkLst>
            <pc:docMk/>
            <pc:sldMk cId="3680526470" sldId="309"/>
            <ac:spMk id="12" creationId="{188C0CF6-38EF-4830-B7AE-64B4A2DF6F76}"/>
          </ac:spMkLst>
        </pc:spChg>
        <pc:spChg chg="mod">
          <ac:chgData name="Yilian Liu" userId="97aad89c541aba21" providerId="LiveId" clId="{1E17578D-9AF7-493F-9A20-AAF61E7E861D}" dt="2022-04-22T17:25:24.778" v="2075" actId="1076"/>
          <ac:spMkLst>
            <pc:docMk/>
            <pc:sldMk cId="3680526470" sldId="309"/>
            <ac:spMk id="17" creationId="{C5ED7D3E-F929-4D0C-882B-AC4110D12967}"/>
          </ac:spMkLst>
        </pc:spChg>
        <pc:spChg chg="mod">
          <ac:chgData name="Yilian Liu" userId="97aad89c541aba21" providerId="LiveId" clId="{1E17578D-9AF7-493F-9A20-AAF61E7E861D}" dt="2022-04-22T17:25:53.824" v="2089" actId="20577"/>
          <ac:spMkLst>
            <pc:docMk/>
            <pc:sldMk cId="3680526470" sldId="309"/>
            <ac:spMk id="19" creationId="{63582358-0B5E-437D-A295-9B41045A1145}"/>
          </ac:spMkLst>
        </pc:spChg>
        <pc:spChg chg="add del mod">
          <ac:chgData name="Yilian Liu" userId="97aad89c541aba21" providerId="LiveId" clId="{1E17578D-9AF7-493F-9A20-AAF61E7E861D}" dt="2022-04-22T17:25:35.103" v="2077" actId="478"/>
          <ac:spMkLst>
            <pc:docMk/>
            <pc:sldMk cId="3680526470" sldId="309"/>
            <ac:spMk id="21" creationId="{B244C559-1E5B-4C7D-8E20-B0BA5E108663}"/>
          </ac:spMkLst>
        </pc:spChg>
        <pc:spChg chg="mod">
          <ac:chgData name="Yilian Liu" userId="97aad89c541aba21" providerId="LiveId" clId="{1E17578D-9AF7-493F-9A20-AAF61E7E861D}" dt="2022-04-22T17:26:01.183" v="2092" actId="20577"/>
          <ac:spMkLst>
            <pc:docMk/>
            <pc:sldMk cId="3680526470" sldId="309"/>
            <ac:spMk id="23" creationId="{F19401EC-016A-4BBA-92E8-FDE286C374CB}"/>
          </ac:spMkLst>
        </pc:spChg>
        <pc:spChg chg="mod">
          <ac:chgData name="Yilian Liu" userId="97aad89c541aba21" providerId="LiveId" clId="{1E17578D-9AF7-493F-9A20-AAF61E7E861D}" dt="2022-04-22T17:26:05.456" v="2094" actId="20577"/>
          <ac:spMkLst>
            <pc:docMk/>
            <pc:sldMk cId="3680526470" sldId="309"/>
            <ac:spMk id="24" creationId="{D17F7E74-8B4E-46E7-B748-B33343BD8157}"/>
          </ac:spMkLst>
        </pc:spChg>
      </pc:sldChg>
      <pc:sldChg chg="addSp delSp modSp add mod">
        <pc:chgData name="Yilian Liu" userId="97aad89c541aba21" providerId="LiveId" clId="{1E17578D-9AF7-493F-9A20-AAF61E7E861D}" dt="2022-04-22T17:51:29.890" v="2279" actId="1076"/>
        <pc:sldMkLst>
          <pc:docMk/>
          <pc:sldMk cId="1313628389" sldId="310"/>
        </pc:sldMkLst>
        <pc:spChg chg="add mod">
          <ac:chgData name="Yilian Liu" userId="97aad89c541aba21" providerId="LiveId" clId="{1E17578D-9AF7-493F-9A20-AAF61E7E861D}" dt="2022-04-22T17:51:29.890" v="2279" actId="1076"/>
          <ac:spMkLst>
            <pc:docMk/>
            <pc:sldMk cId="1313628389" sldId="310"/>
            <ac:spMk id="12" creationId="{462305ED-5D40-4971-9FDB-ED3D3C9BC1C9}"/>
          </ac:spMkLst>
        </pc:spChg>
        <pc:spChg chg="add mod">
          <ac:chgData name="Yilian Liu" userId="97aad89c541aba21" providerId="LiveId" clId="{1E17578D-9AF7-493F-9A20-AAF61E7E861D}" dt="2022-04-22T17:51:06.912" v="2278" actId="20577"/>
          <ac:spMkLst>
            <pc:docMk/>
            <pc:sldMk cId="1313628389" sldId="310"/>
            <ac:spMk id="19" creationId="{5A040604-238F-40E1-A2E5-A5E1280C6E16}"/>
          </ac:spMkLst>
        </pc:spChg>
        <pc:spChg chg="mod">
          <ac:chgData name="Yilian Liu" userId="97aad89c541aba21" providerId="LiveId" clId="{1E17578D-9AF7-493F-9A20-AAF61E7E861D}" dt="2022-04-22T17:49:10.510" v="2252" actId="1076"/>
          <ac:spMkLst>
            <pc:docMk/>
            <pc:sldMk cId="1313628389" sldId="310"/>
            <ac:spMk id="25" creationId="{136A9328-BF08-46B6-AD7C-0CC9CB0C3E34}"/>
          </ac:spMkLst>
        </pc:spChg>
        <pc:spChg chg="del">
          <ac:chgData name="Yilian Liu" userId="97aad89c541aba21" providerId="LiveId" clId="{1E17578D-9AF7-493F-9A20-AAF61E7E861D}" dt="2022-04-22T17:47:54.360" v="2245" actId="478"/>
          <ac:spMkLst>
            <pc:docMk/>
            <pc:sldMk cId="1313628389" sldId="310"/>
            <ac:spMk id="26" creationId="{C1D1D7BE-2EB4-4247-8F64-AE51E978061B}"/>
          </ac:spMkLst>
        </pc:spChg>
        <pc:picChg chg="add mod">
          <ac:chgData name="Yilian Liu" userId="97aad89c541aba21" providerId="LiveId" clId="{1E17578D-9AF7-493F-9A20-AAF61E7E861D}" dt="2022-04-22T17:48:09.455" v="2249" actId="1076"/>
          <ac:picMkLst>
            <pc:docMk/>
            <pc:sldMk cId="1313628389" sldId="310"/>
            <ac:picMk id="11" creationId="{3AF1541A-4C8F-4862-B920-D85C12877AC0}"/>
          </ac:picMkLst>
        </pc:picChg>
        <pc:picChg chg="del">
          <ac:chgData name="Yilian Liu" userId="97aad89c541aba21" providerId="LiveId" clId="{1E17578D-9AF7-493F-9A20-AAF61E7E861D}" dt="2022-04-22T17:47:52.462" v="2243" actId="478"/>
          <ac:picMkLst>
            <pc:docMk/>
            <pc:sldMk cId="1313628389" sldId="310"/>
            <ac:picMk id="14" creationId="{28F09EE6-5E71-4448-B304-E32FFA69D988}"/>
          </ac:picMkLst>
        </pc:picChg>
        <pc:picChg chg="del">
          <ac:chgData name="Yilian Liu" userId="97aad89c541aba21" providerId="LiveId" clId="{1E17578D-9AF7-493F-9A20-AAF61E7E861D}" dt="2022-04-22T17:47:49.967" v="2241" actId="478"/>
          <ac:picMkLst>
            <pc:docMk/>
            <pc:sldMk cId="1313628389" sldId="310"/>
            <ac:picMk id="22" creationId="{45C83FAF-9E24-499D-922B-1F5168FDECD1}"/>
          </ac:picMkLst>
        </pc:picChg>
        <pc:picChg chg="del mod">
          <ac:chgData name="Yilian Liu" userId="97aad89c541aba21" providerId="LiveId" clId="{1E17578D-9AF7-493F-9A20-AAF61E7E861D}" dt="2022-04-22T17:49:31.927" v="2253" actId="478"/>
          <ac:picMkLst>
            <pc:docMk/>
            <pc:sldMk cId="1313628389" sldId="310"/>
            <ac:picMk id="5122" creationId="{64388C3E-0CF4-46CA-8CE7-CD3E549636C3}"/>
          </ac:picMkLst>
        </pc:picChg>
        <pc:picChg chg="add mod">
          <ac:chgData name="Yilian Liu" userId="97aad89c541aba21" providerId="LiveId" clId="{1E17578D-9AF7-493F-9A20-AAF61E7E861D}" dt="2022-04-22T17:49:39.556" v="2257" actId="1076"/>
          <ac:picMkLst>
            <pc:docMk/>
            <pc:sldMk cId="1313628389" sldId="310"/>
            <ac:picMk id="31746" creationId="{B3C1C3FF-8934-40F9-97B0-A29A5808B530}"/>
          </ac:picMkLst>
        </pc:picChg>
      </pc:sldChg>
      <pc:sldChg chg="new del">
        <pc:chgData name="Yilian Liu" userId="97aad89c541aba21" providerId="LiveId" clId="{1E17578D-9AF7-493F-9A20-AAF61E7E861D}" dt="2022-04-22T17:57:04.923" v="2571" actId="47"/>
        <pc:sldMkLst>
          <pc:docMk/>
          <pc:sldMk cId="540863800" sldId="311"/>
        </pc:sldMkLst>
      </pc:sldChg>
      <pc:sldChg chg="addSp delSp modSp add mod">
        <pc:chgData name="Yilian Liu" userId="97aad89c541aba21" providerId="LiveId" clId="{1E17578D-9AF7-493F-9A20-AAF61E7E861D}" dt="2022-04-22T17:55:45.988" v="2559" actId="207"/>
        <pc:sldMkLst>
          <pc:docMk/>
          <pc:sldMk cId="417648276" sldId="312"/>
        </pc:sldMkLst>
        <pc:spChg chg="mod">
          <ac:chgData name="Yilian Liu" userId="97aad89c541aba21" providerId="LiveId" clId="{1E17578D-9AF7-493F-9A20-AAF61E7E861D}" dt="2022-04-22T17:54:06.906" v="2410" actId="33524"/>
          <ac:spMkLst>
            <pc:docMk/>
            <pc:sldMk cId="417648276" sldId="312"/>
            <ac:spMk id="2" creationId="{72AFFDE3-E116-431E-BCFC-BD65C712EC0C}"/>
          </ac:spMkLst>
        </pc:spChg>
        <pc:spChg chg="del">
          <ac:chgData name="Yilian Liu" userId="97aad89c541aba21" providerId="LiveId" clId="{1E17578D-9AF7-493F-9A20-AAF61E7E861D}" dt="2022-04-22T17:53:55.168" v="2407" actId="478"/>
          <ac:spMkLst>
            <pc:docMk/>
            <pc:sldMk cId="417648276" sldId="312"/>
            <ac:spMk id="9" creationId="{E3FF1E10-ABEA-4358-A1DE-B0EF7A20DF63}"/>
          </ac:spMkLst>
        </pc:spChg>
        <pc:spChg chg="del">
          <ac:chgData name="Yilian Liu" userId="97aad89c541aba21" providerId="LiveId" clId="{1E17578D-9AF7-493F-9A20-AAF61E7E861D}" dt="2022-04-22T17:53:53.625" v="2405" actId="478"/>
          <ac:spMkLst>
            <pc:docMk/>
            <pc:sldMk cId="417648276" sldId="312"/>
            <ac:spMk id="16" creationId="{6AF2B7CA-A2D7-480A-ABD0-6B201F12414E}"/>
          </ac:spMkLst>
        </pc:spChg>
        <pc:spChg chg="add mod">
          <ac:chgData name="Yilian Liu" userId="97aad89c541aba21" providerId="LiveId" clId="{1E17578D-9AF7-493F-9A20-AAF61E7E861D}" dt="2022-04-22T17:55:45.988" v="2559" actId="207"/>
          <ac:spMkLst>
            <pc:docMk/>
            <pc:sldMk cId="417648276" sldId="312"/>
            <ac:spMk id="17" creationId="{7851F281-07A3-4184-A031-70285A1CF59C}"/>
          </ac:spMkLst>
        </pc:spChg>
        <pc:spChg chg="add mod">
          <ac:chgData name="Yilian Liu" userId="97aad89c541aba21" providerId="LiveId" clId="{1E17578D-9AF7-493F-9A20-AAF61E7E861D}" dt="2022-04-22T17:55:28.971" v="2558" actId="1076"/>
          <ac:spMkLst>
            <pc:docMk/>
            <pc:sldMk cId="417648276" sldId="312"/>
            <ac:spMk id="18" creationId="{B6C7AEB2-7746-4D8B-97A9-F29BB7E26B86}"/>
          </ac:spMkLst>
        </pc:spChg>
        <pc:spChg chg="add mod">
          <ac:chgData name="Yilian Liu" userId="97aad89c541aba21" providerId="LiveId" clId="{1E17578D-9AF7-493F-9A20-AAF61E7E861D}" dt="2022-04-22T17:55:26.309" v="2557" actId="1076"/>
          <ac:spMkLst>
            <pc:docMk/>
            <pc:sldMk cId="417648276" sldId="312"/>
            <ac:spMk id="19" creationId="{D3F3562F-7C73-4D1A-A6E3-7F1207FE3734}"/>
          </ac:spMkLst>
        </pc:spChg>
        <pc:picChg chg="del mod">
          <ac:chgData name="Yilian Liu" userId="97aad89c541aba21" providerId="LiveId" clId="{1E17578D-9AF7-493F-9A20-AAF61E7E861D}" dt="2022-04-22T17:53:52.168" v="2402" actId="478"/>
          <ac:picMkLst>
            <pc:docMk/>
            <pc:sldMk cId="417648276" sldId="312"/>
            <ac:picMk id="5" creationId="{25CB1C6F-CBE4-4EEF-A8C7-5BA2FE097964}"/>
          </ac:picMkLst>
        </pc:picChg>
        <pc:picChg chg="del">
          <ac:chgData name="Yilian Liu" userId="97aad89c541aba21" providerId="LiveId" clId="{1E17578D-9AF7-493F-9A20-AAF61E7E861D}" dt="2022-04-22T17:53:55.620" v="2408" actId="478"/>
          <ac:picMkLst>
            <pc:docMk/>
            <pc:sldMk cId="417648276" sldId="312"/>
            <ac:picMk id="7" creationId="{8060EA31-6870-48B6-B341-F26D9016E93F}"/>
          </ac:picMkLst>
        </pc:picChg>
        <pc:picChg chg="del">
          <ac:chgData name="Yilian Liu" userId="97aad89c541aba21" providerId="LiveId" clId="{1E17578D-9AF7-493F-9A20-AAF61E7E861D}" dt="2022-04-22T17:53:54.104" v="2406" actId="478"/>
          <ac:picMkLst>
            <pc:docMk/>
            <pc:sldMk cId="417648276" sldId="312"/>
            <ac:picMk id="10" creationId="{603BBA62-AFD9-41A7-85F9-84F07216C3BA}"/>
          </ac:picMkLst>
        </pc:picChg>
        <pc:picChg chg="del mod">
          <ac:chgData name="Yilian Liu" userId="97aad89c541aba21" providerId="LiveId" clId="{1E17578D-9AF7-493F-9A20-AAF61E7E861D}" dt="2022-04-22T17:53:53.056" v="2404" actId="478"/>
          <ac:picMkLst>
            <pc:docMk/>
            <pc:sldMk cId="417648276" sldId="312"/>
            <ac:picMk id="11" creationId="{E05C9E53-9510-4BD9-B54D-649F0D4622AC}"/>
          </ac:picMkLst>
        </pc:picChg>
      </pc:sldChg>
      <pc:sldChg chg="addSp modSp add mod">
        <pc:chgData name="Yilian Liu" userId="97aad89c541aba21" providerId="LiveId" clId="{1E17578D-9AF7-493F-9A20-AAF61E7E861D}" dt="2022-04-22T17:56:45.352" v="2569" actId="207"/>
        <pc:sldMkLst>
          <pc:docMk/>
          <pc:sldMk cId="260875728" sldId="313"/>
        </pc:sldMkLst>
        <pc:spChg chg="add mod">
          <ac:chgData name="Yilian Liu" userId="97aad89c541aba21" providerId="LiveId" clId="{1E17578D-9AF7-493F-9A20-AAF61E7E861D}" dt="2022-04-22T17:56:36.161" v="2568" actId="1076"/>
          <ac:spMkLst>
            <pc:docMk/>
            <pc:sldMk cId="260875728" sldId="313"/>
            <ac:spMk id="3" creationId="{DECD0C86-F29F-4D98-9C89-C258C988D745}"/>
          </ac:spMkLst>
        </pc:spChg>
        <pc:spChg chg="add mod">
          <ac:chgData name="Yilian Liu" userId="97aad89c541aba21" providerId="LiveId" clId="{1E17578D-9AF7-493F-9A20-AAF61E7E861D}" dt="2022-04-22T17:56:45.352" v="2569" actId="207"/>
          <ac:spMkLst>
            <pc:docMk/>
            <pc:sldMk cId="260875728" sldId="313"/>
            <ac:spMk id="12" creationId="{FD3B0A5C-7B26-42FC-9B3D-B96A0DFFCAA5}"/>
          </ac:spMkLst>
        </pc:spChg>
      </pc:sldChg>
      <pc:sldChg chg="addSp delSp modSp add mod ord">
        <pc:chgData name="Yilian Liu" userId="97aad89c541aba21" providerId="LiveId" clId="{1E17578D-9AF7-493F-9A20-AAF61E7E861D}" dt="2022-04-22T18:03:40.202" v="2830" actId="1076"/>
        <pc:sldMkLst>
          <pc:docMk/>
          <pc:sldMk cId="2089840436" sldId="314"/>
        </pc:sldMkLst>
        <pc:spChg chg="mod">
          <ac:chgData name="Yilian Liu" userId="97aad89c541aba21" providerId="LiveId" clId="{1E17578D-9AF7-493F-9A20-AAF61E7E861D}" dt="2022-04-22T17:57:09.769" v="2580" actId="20577"/>
          <ac:spMkLst>
            <pc:docMk/>
            <pc:sldMk cId="2089840436" sldId="314"/>
            <ac:spMk id="2" creationId="{74956662-2F05-46E9-880D-95CE69E40A38}"/>
          </ac:spMkLst>
        </pc:spChg>
        <pc:spChg chg="del">
          <ac:chgData name="Yilian Liu" userId="97aad89c541aba21" providerId="LiveId" clId="{1E17578D-9AF7-493F-9A20-AAF61E7E861D}" dt="2022-04-22T17:59:06.866" v="2642" actId="478"/>
          <ac:spMkLst>
            <pc:docMk/>
            <pc:sldMk cId="2089840436" sldId="314"/>
            <ac:spMk id="10" creationId="{8382319E-EAD7-4F6F-819C-DEEDE6863344}"/>
          </ac:spMkLst>
        </pc:spChg>
        <pc:spChg chg="del">
          <ac:chgData name="Yilian Liu" userId="97aad89c541aba21" providerId="LiveId" clId="{1E17578D-9AF7-493F-9A20-AAF61E7E861D}" dt="2022-04-22T17:59:05.393" v="2640" actId="478"/>
          <ac:spMkLst>
            <pc:docMk/>
            <pc:sldMk cId="2089840436" sldId="314"/>
            <ac:spMk id="12" creationId="{462305ED-5D40-4971-9FDB-ED3D3C9BC1C9}"/>
          </ac:spMkLst>
        </pc:spChg>
        <pc:spChg chg="add mod">
          <ac:chgData name="Yilian Liu" userId="97aad89c541aba21" providerId="LiveId" clId="{1E17578D-9AF7-493F-9A20-AAF61E7E861D}" dt="2022-04-22T18:03:37.050" v="2829" actId="20577"/>
          <ac:spMkLst>
            <pc:docMk/>
            <pc:sldMk cId="2089840436" sldId="314"/>
            <ac:spMk id="15" creationId="{CED7CFE3-DC1B-4677-9BBD-49D0673CB771}"/>
          </ac:spMkLst>
        </pc:spChg>
        <pc:spChg chg="del">
          <ac:chgData name="Yilian Liu" userId="97aad89c541aba21" providerId="LiveId" clId="{1E17578D-9AF7-493F-9A20-AAF61E7E861D}" dt="2022-04-22T17:59:08.010" v="2643" actId="478"/>
          <ac:spMkLst>
            <pc:docMk/>
            <pc:sldMk cId="2089840436" sldId="314"/>
            <ac:spMk id="19" creationId="{5A040604-238F-40E1-A2E5-A5E1280C6E16}"/>
          </ac:spMkLst>
        </pc:spChg>
        <pc:spChg chg="del">
          <ac:chgData name="Yilian Liu" userId="97aad89c541aba21" providerId="LiveId" clId="{1E17578D-9AF7-493F-9A20-AAF61E7E861D}" dt="2022-04-22T17:59:04.025" v="2638" actId="478"/>
          <ac:spMkLst>
            <pc:docMk/>
            <pc:sldMk cId="2089840436" sldId="314"/>
            <ac:spMk id="25" creationId="{136A9328-BF08-46B6-AD7C-0CC9CB0C3E34}"/>
          </ac:spMkLst>
        </pc:spChg>
        <pc:picChg chg="del">
          <ac:chgData name="Yilian Liu" userId="97aad89c541aba21" providerId="LiveId" clId="{1E17578D-9AF7-493F-9A20-AAF61E7E861D}" dt="2022-04-22T17:59:04.385" v="2639" actId="478"/>
          <ac:picMkLst>
            <pc:docMk/>
            <pc:sldMk cId="2089840436" sldId="314"/>
            <ac:picMk id="11" creationId="{3AF1541A-4C8F-4862-B920-D85C12877AC0}"/>
          </ac:picMkLst>
        </pc:picChg>
        <pc:picChg chg="add mod">
          <ac:chgData name="Yilian Liu" userId="97aad89c541aba21" providerId="LiveId" clId="{1E17578D-9AF7-493F-9A20-AAF61E7E861D}" dt="2022-04-22T18:03:40.202" v="2830" actId="1076"/>
          <ac:picMkLst>
            <pc:docMk/>
            <pc:sldMk cId="2089840436" sldId="314"/>
            <ac:picMk id="16" creationId="{E1585F42-AF6A-4D39-9067-5DC814D224FA}"/>
          </ac:picMkLst>
        </pc:picChg>
        <pc:picChg chg="del">
          <ac:chgData name="Yilian Liu" userId="97aad89c541aba21" providerId="LiveId" clId="{1E17578D-9AF7-493F-9A20-AAF61E7E861D}" dt="2022-04-22T17:59:05.897" v="2641" actId="478"/>
          <ac:picMkLst>
            <pc:docMk/>
            <pc:sldMk cId="2089840436" sldId="314"/>
            <ac:picMk id="31746" creationId="{B3C1C3FF-8934-40F9-97B0-A29A5808B530}"/>
          </ac:picMkLst>
        </pc:picChg>
      </pc:sldChg>
      <pc:sldChg chg="addSp delSp modSp add mod ord">
        <pc:chgData name="Yilian Liu" userId="97aad89c541aba21" providerId="LiveId" clId="{1E17578D-9AF7-493F-9A20-AAF61E7E861D}" dt="2022-04-22T18:03:20.643" v="2802" actId="20577"/>
        <pc:sldMkLst>
          <pc:docMk/>
          <pc:sldMk cId="2319621104" sldId="315"/>
        </pc:sldMkLst>
        <pc:spChg chg="mod">
          <ac:chgData name="Yilian Liu" userId="97aad89c541aba21" providerId="LiveId" clId="{1E17578D-9AF7-493F-9A20-AAF61E7E861D}" dt="2022-04-22T17:57:39.612" v="2598" actId="20577"/>
          <ac:spMkLst>
            <pc:docMk/>
            <pc:sldMk cId="2319621104" sldId="315"/>
            <ac:spMk id="2" creationId="{74956662-2F05-46E9-880D-95CE69E40A38}"/>
          </ac:spMkLst>
        </pc:spChg>
        <pc:spChg chg="del">
          <ac:chgData name="Yilian Liu" userId="97aad89c541aba21" providerId="LiveId" clId="{1E17578D-9AF7-493F-9A20-AAF61E7E861D}" dt="2022-04-22T17:57:46.520" v="2603" actId="478"/>
          <ac:spMkLst>
            <pc:docMk/>
            <pc:sldMk cId="2319621104" sldId="315"/>
            <ac:spMk id="10" creationId="{8382319E-EAD7-4F6F-819C-DEEDE6863344}"/>
          </ac:spMkLst>
        </pc:spChg>
        <pc:spChg chg="del">
          <ac:chgData name="Yilian Liu" userId="97aad89c541aba21" providerId="LiveId" clId="{1E17578D-9AF7-493F-9A20-AAF61E7E861D}" dt="2022-04-22T17:57:45.088" v="2601" actId="478"/>
          <ac:spMkLst>
            <pc:docMk/>
            <pc:sldMk cId="2319621104" sldId="315"/>
            <ac:spMk id="12" creationId="{462305ED-5D40-4971-9FDB-ED3D3C9BC1C9}"/>
          </ac:spMkLst>
        </pc:spChg>
        <pc:spChg chg="add mod">
          <ac:chgData name="Yilian Liu" userId="97aad89c541aba21" providerId="LiveId" clId="{1E17578D-9AF7-493F-9A20-AAF61E7E861D}" dt="2022-04-22T18:03:20.643" v="2802" actId="20577"/>
          <ac:spMkLst>
            <pc:docMk/>
            <pc:sldMk cId="2319621104" sldId="315"/>
            <ac:spMk id="15" creationId="{A58AD4DA-AEDE-441C-B58E-1A649FAAA99B}"/>
          </ac:spMkLst>
        </pc:spChg>
        <pc:spChg chg="del">
          <ac:chgData name="Yilian Liu" userId="97aad89c541aba21" providerId="LiveId" clId="{1E17578D-9AF7-493F-9A20-AAF61E7E861D}" dt="2022-04-22T17:57:47.792" v="2604" actId="478"/>
          <ac:spMkLst>
            <pc:docMk/>
            <pc:sldMk cId="2319621104" sldId="315"/>
            <ac:spMk id="19" creationId="{5A040604-238F-40E1-A2E5-A5E1280C6E16}"/>
          </ac:spMkLst>
        </pc:spChg>
        <pc:spChg chg="del">
          <ac:chgData name="Yilian Liu" userId="97aad89c541aba21" providerId="LiveId" clId="{1E17578D-9AF7-493F-9A20-AAF61E7E861D}" dt="2022-04-22T17:57:43.881" v="2600" actId="478"/>
          <ac:spMkLst>
            <pc:docMk/>
            <pc:sldMk cId="2319621104" sldId="315"/>
            <ac:spMk id="25" creationId="{136A9328-BF08-46B6-AD7C-0CC9CB0C3E34}"/>
          </ac:spMkLst>
        </pc:spChg>
        <pc:picChg chg="del">
          <ac:chgData name="Yilian Liu" userId="97aad89c541aba21" providerId="LiveId" clId="{1E17578D-9AF7-493F-9A20-AAF61E7E861D}" dt="2022-04-22T17:57:42.872" v="2599" actId="478"/>
          <ac:picMkLst>
            <pc:docMk/>
            <pc:sldMk cId="2319621104" sldId="315"/>
            <ac:picMk id="11" creationId="{3AF1541A-4C8F-4862-B920-D85C12877AC0}"/>
          </ac:picMkLst>
        </pc:picChg>
        <pc:picChg chg="del">
          <ac:chgData name="Yilian Liu" userId="97aad89c541aba21" providerId="LiveId" clId="{1E17578D-9AF7-493F-9A20-AAF61E7E861D}" dt="2022-04-22T17:57:45.552" v="2602" actId="478"/>
          <ac:picMkLst>
            <pc:docMk/>
            <pc:sldMk cId="2319621104" sldId="315"/>
            <ac:picMk id="31746" creationId="{B3C1C3FF-8934-40F9-97B0-A29A5808B530}"/>
          </ac:picMkLst>
        </pc:picChg>
        <pc:picChg chg="add del mod">
          <ac:chgData name="Yilian Liu" userId="97aad89c541aba21" providerId="LiveId" clId="{1E17578D-9AF7-493F-9A20-AAF61E7E861D}" dt="2022-04-22T18:02:56.732" v="2767" actId="21"/>
          <ac:picMkLst>
            <pc:docMk/>
            <pc:sldMk cId="2319621104" sldId="315"/>
            <ac:picMk id="32770" creationId="{C14BA645-C1FB-4CA3-8E39-C2C9991BCB8D}"/>
          </ac:picMkLst>
        </pc:picChg>
      </pc:sldChg>
      <pc:sldChg chg="addSp delSp modSp add mod modTransition modAnim">
        <pc:chgData name="Yilian Liu" userId="97aad89c541aba21" providerId="LiveId" clId="{1E17578D-9AF7-493F-9A20-AAF61E7E861D}" dt="2022-09-07T03:32:37.263" v="3419" actId="1076"/>
        <pc:sldMkLst>
          <pc:docMk/>
          <pc:sldMk cId="1467350912" sldId="316"/>
        </pc:sldMkLst>
        <pc:spChg chg="mod">
          <ac:chgData name="Yilian Liu" userId="97aad89c541aba21" providerId="LiveId" clId="{1E17578D-9AF7-493F-9A20-AAF61E7E861D}" dt="2022-09-07T01:37:52.723" v="2861" actId="6549"/>
          <ac:spMkLst>
            <pc:docMk/>
            <pc:sldMk cId="1467350912" sldId="316"/>
            <ac:spMk id="2" creationId="{72AFFDE3-E116-431E-BCFC-BD65C712EC0C}"/>
          </ac:spMkLst>
        </pc:spChg>
        <pc:spChg chg="del mod">
          <ac:chgData name="Yilian Liu" userId="97aad89c541aba21" providerId="LiveId" clId="{1E17578D-9AF7-493F-9A20-AAF61E7E861D}" dt="2022-09-07T02:14:35.144" v="2876" actId="22"/>
          <ac:spMkLst>
            <pc:docMk/>
            <pc:sldMk cId="1467350912" sldId="316"/>
            <ac:spMk id="3" creationId="{8494134E-8E98-4AFF-B514-17A3AB33B650}"/>
          </ac:spMkLst>
        </pc:spChg>
        <pc:spChg chg="del">
          <ac:chgData name="Yilian Liu" userId="97aad89c541aba21" providerId="LiveId" clId="{1E17578D-9AF7-493F-9A20-AAF61E7E861D}" dt="2022-09-07T01:37:45.164" v="2858" actId="478"/>
          <ac:spMkLst>
            <pc:docMk/>
            <pc:sldMk cId="1467350912" sldId="316"/>
            <ac:spMk id="6" creationId="{9C386A1E-110E-41C6-A757-2E270CDFB3FA}"/>
          </ac:spMkLst>
        </pc:spChg>
        <pc:spChg chg="add mod">
          <ac:chgData name="Yilian Liu" userId="97aad89c541aba21" providerId="LiveId" clId="{1E17578D-9AF7-493F-9A20-AAF61E7E861D}" dt="2022-09-07T03:28:22.361" v="3305" actId="1076"/>
          <ac:spMkLst>
            <pc:docMk/>
            <pc:sldMk cId="1467350912" sldId="316"/>
            <ac:spMk id="17" creationId="{821C4A94-99D8-76A7-B22F-CFC60DA172D4}"/>
          </ac:spMkLst>
        </pc:spChg>
        <pc:spChg chg="add del mod">
          <ac:chgData name="Yilian Liu" userId="97aad89c541aba21" providerId="LiveId" clId="{1E17578D-9AF7-493F-9A20-AAF61E7E861D}" dt="2022-09-07T02:18:06.051" v="2903" actId="478"/>
          <ac:spMkLst>
            <pc:docMk/>
            <pc:sldMk cId="1467350912" sldId="316"/>
            <ac:spMk id="18" creationId="{86C3DFE6-6278-5C50-2A86-FC97AF6003C8}"/>
          </ac:spMkLst>
        </pc:spChg>
        <pc:spChg chg="add mod">
          <ac:chgData name="Yilian Liu" userId="97aad89c541aba21" providerId="LiveId" clId="{1E17578D-9AF7-493F-9A20-AAF61E7E861D}" dt="2022-09-07T03:27:37.875" v="3142" actId="1076"/>
          <ac:spMkLst>
            <pc:docMk/>
            <pc:sldMk cId="1467350912" sldId="316"/>
            <ac:spMk id="1038" creationId="{C2B89913-89AB-1C69-50E7-42514B58DD02}"/>
          </ac:spMkLst>
        </pc:spChg>
        <pc:spChg chg="add mod">
          <ac:chgData name="Yilian Liu" userId="97aad89c541aba21" providerId="LiveId" clId="{1E17578D-9AF7-493F-9A20-AAF61E7E861D}" dt="2022-09-07T03:28:15.257" v="3303" actId="164"/>
          <ac:spMkLst>
            <pc:docMk/>
            <pc:sldMk cId="1467350912" sldId="316"/>
            <ac:spMk id="1047" creationId="{2A3943D0-3344-7C34-4681-78CFA236DA9E}"/>
          </ac:spMkLst>
        </pc:spChg>
        <pc:spChg chg="add mod">
          <ac:chgData name="Yilian Liu" userId="97aad89c541aba21" providerId="LiveId" clId="{1E17578D-9AF7-493F-9A20-AAF61E7E861D}" dt="2022-09-07T03:14:42.142" v="3130" actId="14100"/>
          <ac:spMkLst>
            <pc:docMk/>
            <pc:sldMk cId="1467350912" sldId="316"/>
            <ac:spMk id="1067" creationId="{D72CAF41-9E1B-63E5-E380-3CF3D3C32E97}"/>
          </ac:spMkLst>
        </pc:spChg>
        <pc:spChg chg="add del mod">
          <ac:chgData name="Yilian Liu" userId="97aad89c541aba21" providerId="LiveId" clId="{1E17578D-9AF7-493F-9A20-AAF61E7E861D}" dt="2022-09-07T03:15:25.442" v="3133"/>
          <ac:spMkLst>
            <pc:docMk/>
            <pc:sldMk cId="1467350912" sldId="316"/>
            <ac:spMk id="1068" creationId="{13BC15AF-8674-9949-0A6F-486D157133A6}"/>
          </ac:spMkLst>
        </pc:spChg>
        <pc:spChg chg="add del mod">
          <ac:chgData name="Yilian Liu" userId="97aad89c541aba21" providerId="LiveId" clId="{1E17578D-9AF7-493F-9A20-AAF61E7E861D}" dt="2022-09-07T03:29:06.500" v="3315"/>
          <ac:spMkLst>
            <pc:docMk/>
            <pc:sldMk cId="1467350912" sldId="316"/>
            <ac:spMk id="1072" creationId="{B5C1AAD3-3FAB-61C0-3EB9-30DDD3FDA630}"/>
          </ac:spMkLst>
        </pc:spChg>
        <pc:spChg chg="add mod">
          <ac:chgData name="Yilian Liu" userId="97aad89c541aba21" providerId="LiveId" clId="{1E17578D-9AF7-493F-9A20-AAF61E7E861D}" dt="2022-09-07T03:32:27.382" v="3415" actId="1076"/>
          <ac:spMkLst>
            <pc:docMk/>
            <pc:sldMk cId="1467350912" sldId="316"/>
            <ac:spMk id="1075" creationId="{BF103BE8-4103-5195-FB3E-E59BE2A60E9E}"/>
          </ac:spMkLst>
        </pc:spChg>
        <pc:grpChg chg="add del mod">
          <ac:chgData name="Yilian Liu" userId="97aad89c541aba21" providerId="LiveId" clId="{1E17578D-9AF7-493F-9A20-AAF61E7E861D}" dt="2022-09-07T03:03:25.958" v="3017" actId="478"/>
          <ac:grpSpMkLst>
            <pc:docMk/>
            <pc:sldMk cId="1467350912" sldId="316"/>
            <ac:grpSpMk id="1048" creationId="{CC1FAD6A-F057-2DFF-3774-B55D0CBFC569}"/>
          </ac:grpSpMkLst>
        </pc:grpChg>
        <pc:grpChg chg="add mod">
          <ac:chgData name="Yilian Liu" userId="97aad89c541aba21" providerId="LiveId" clId="{1E17578D-9AF7-493F-9A20-AAF61E7E861D}" dt="2022-09-07T03:28:26.510" v="3306" actId="1076"/>
          <ac:grpSpMkLst>
            <pc:docMk/>
            <pc:sldMk cId="1467350912" sldId="316"/>
            <ac:grpSpMk id="1071" creationId="{3EFE6848-2DD6-AF0B-F83C-6D174A4A0310}"/>
          </ac:grpSpMkLst>
        </pc:grpChg>
        <pc:grpChg chg="add mod">
          <ac:chgData name="Yilian Liu" userId="97aad89c541aba21" providerId="LiveId" clId="{1E17578D-9AF7-493F-9A20-AAF61E7E861D}" dt="2022-09-07T03:32:34.413" v="3418" actId="164"/>
          <ac:grpSpMkLst>
            <pc:docMk/>
            <pc:sldMk cId="1467350912" sldId="316"/>
            <ac:grpSpMk id="1080" creationId="{7B36DA2A-D016-EB2C-CF32-C6D6C3CFBC2F}"/>
          </ac:grpSpMkLst>
        </pc:grpChg>
        <pc:grpChg chg="add mod">
          <ac:chgData name="Yilian Liu" userId="97aad89c541aba21" providerId="LiveId" clId="{1E17578D-9AF7-493F-9A20-AAF61E7E861D}" dt="2022-09-07T03:32:37.263" v="3419" actId="1076"/>
          <ac:grpSpMkLst>
            <pc:docMk/>
            <pc:sldMk cId="1467350912" sldId="316"/>
            <ac:grpSpMk id="1081" creationId="{CAEB0B6B-A371-C9AF-FEC9-280F1847EB6B}"/>
          </ac:grpSpMkLst>
        </pc:grpChg>
        <pc:picChg chg="add mod ord">
          <ac:chgData name="Yilian Liu" userId="97aad89c541aba21" providerId="LiveId" clId="{1E17578D-9AF7-493F-9A20-AAF61E7E861D}" dt="2022-09-07T02:41:15.669" v="2929" actId="1076"/>
          <ac:picMkLst>
            <pc:docMk/>
            <pc:sldMk cId="1467350912" sldId="316"/>
            <ac:picMk id="16" creationId="{EBFB664E-041E-2EE1-E627-B0C4E771FCE4}"/>
          </ac:picMkLst>
        </pc:picChg>
        <pc:picChg chg="add mod">
          <ac:chgData name="Yilian Liu" userId="97aad89c541aba21" providerId="LiveId" clId="{1E17578D-9AF7-493F-9A20-AAF61E7E861D}" dt="2022-09-07T02:41:12.700" v="2928" actId="1076"/>
          <ac:picMkLst>
            <pc:docMk/>
            <pc:sldMk cId="1467350912" sldId="316"/>
            <ac:picMk id="1026" creationId="{07C917FC-FF2E-6DA5-9BC8-937D968D1E69}"/>
          </ac:picMkLst>
        </pc:picChg>
        <pc:picChg chg="del">
          <ac:chgData name="Yilian Liu" userId="97aad89c541aba21" providerId="LiveId" clId="{1E17578D-9AF7-493F-9A20-AAF61E7E861D}" dt="2022-09-07T01:37:44.278" v="2857" actId="478"/>
          <ac:picMkLst>
            <pc:docMk/>
            <pc:sldMk cId="1467350912" sldId="316"/>
            <ac:picMk id="1028" creationId="{F05A0690-82B0-478D-8AF6-2D67E76953D0}"/>
          </ac:picMkLst>
        </pc:picChg>
        <pc:picChg chg="del mod topLvl">
          <ac:chgData name="Yilian Liu" userId="97aad89c541aba21" providerId="LiveId" clId="{1E17578D-9AF7-493F-9A20-AAF61E7E861D}" dt="2022-09-07T03:03:25.958" v="3017" actId="478"/>
          <ac:picMkLst>
            <pc:docMk/>
            <pc:sldMk cId="1467350912" sldId="316"/>
            <ac:picMk id="1049" creationId="{4464E144-6837-7C99-0D77-1C148D919290}"/>
          </ac:picMkLst>
        </pc:picChg>
        <pc:picChg chg="add del mod topLvl modCrop">
          <ac:chgData name="Yilian Liu" userId="97aad89c541aba21" providerId="LiveId" clId="{1E17578D-9AF7-493F-9A20-AAF61E7E861D}" dt="2022-09-07T03:09:55.755" v="3073" actId="478"/>
          <ac:picMkLst>
            <pc:docMk/>
            <pc:sldMk cId="1467350912" sldId="316"/>
            <ac:picMk id="1050" creationId="{FB4FBC99-9ED5-80D4-8119-906B6273CB0D}"/>
          </ac:picMkLst>
        </pc:picChg>
        <pc:picChg chg="del mod">
          <ac:chgData name="Yilian Liu" userId="97aad89c541aba21" providerId="LiveId" clId="{1E17578D-9AF7-493F-9A20-AAF61E7E861D}" dt="2022-09-07T03:03:22.087" v="3014" actId="478"/>
          <ac:picMkLst>
            <pc:docMk/>
            <pc:sldMk cId="1467350912" sldId="316"/>
            <ac:picMk id="1051" creationId="{F36690FC-BF29-A63B-7AD6-D3C8114A75F0}"/>
          </ac:picMkLst>
        </pc:picChg>
        <pc:picChg chg="add del mod">
          <ac:chgData name="Yilian Liu" userId="97aad89c541aba21" providerId="LiveId" clId="{1E17578D-9AF7-493F-9A20-AAF61E7E861D}" dt="2022-09-07T03:08:46.077" v="3058"/>
          <ac:picMkLst>
            <pc:docMk/>
            <pc:sldMk cId="1467350912" sldId="316"/>
            <ac:picMk id="1052" creationId="{0B9836AB-0931-DA80-8845-243D9BD1FD3D}"/>
          </ac:picMkLst>
        </pc:picChg>
        <pc:picChg chg="add del mod modCrop">
          <ac:chgData name="Yilian Liu" userId="97aad89c541aba21" providerId="LiveId" clId="{1E17578D-9AF7-493F-9A20-AAF61E7E861D}" dt="2022-09-07T03:08:44.749" v="3055" actId="22"/>
          <ac:picMkLst>
            <pc:docMk/>
            <pc:sldMk cId="1467350912" sldId="316"/>
            <ac:picMk id="1054" creationId="{CCDFD26B-C03A-85A7-3554-5BD2774844B0}"/>
          </ac:picMkLst>
        </pc:picChg>
        <pc:picChg chg="add mod">
          <ac:chgData name="Yilian Liu" userId="97aad89c541aba21" providerId="LiveId" clId="{1E17578D-9AF7-493F-9A20-AAF61E7E861D}" dt="2022-09-07T03:28:15.257" v="3303" actId="164"/>
          <ac:picMkLst>
            <pc:docMk/>
            <pc:sldMk cId="1467350912" sldId="316"/>
            <ac:picMk id="1056" creationId="{BDC8A13E-A927-3052-0581-0020605F54C0}"/>
          </ac:picMkLst>
        </pc:picChg>
        <pc:picChg chg="add del mod">
          <ac:chgData name="Yilian Liu" userId="97aad89c541aba21" providerId="LiveId" clId="{1E17578D-9AF7-493F-9A20-AAF61E7E861D}" dt="2022-09-07T03:11:56.145" v="3080" actId="478"/>
          <ac:picMkLst>
            <pc:docMk/>
            <pc:sldMk cId="1467350912" sldId="316"/>
            <ac:picMk id="1058" creationId="{672C84F6-7AAB-AE05-BFEE-D7EEEB63E0E5}"/>
          </ac:picMkLst>
        </pc:picChg>
        <pc:picChg chg="add mod">
          <ac:chgData name="Yilian Liu" userId="97aad89c541aba21" providerId="LiveId" clId="{1E17578D-9AF7-493F-9A20-AAF61E7E861D}" dt="2022-09-07T03:27:33.855" v="3141" actId="1076"/>
          <ac:picMkLst>
            <pc:docMk/>
            <pc:sldMk cId="1467350912" sldId="316"/>
            <ac:picMk id="1060" creationId="{ADDAC7E6-D0F9-040D-B8DF-7FF413EC437B}"/>
          </ac:picMkLst>
        </pc:picChg>
        <pc:picChg chg="add mod modCrop">
          <ac:chgData name="Yilian Liu" userId="97aad89c541aba21" providerId="LiveId" clId="{1E17578D-9AF7-493F-9A20-AAF61E7E861D}" dt="2022-09-07T03:28:15.257" v="3303" actId="164"/>
          <ac:picMkLst>
            <pc:docMk/>
            <pc:sldMk cId="1467350912" sldId="316"/>
            <ac:picMk id="1062" creationId="{803374AF-AABE-79C5-E78A-87BF56CD6BC8}"/>
          </ac:picMkLst>
        </pc:picChg>
        <pc:picChg chg="add mod">
          <ac:chgData name="Yilian Liu" userId="97aad89c541aba21" providerId="LiveId" clId="{1E17578D-9AF7-493F-9A20-AAF61E7E861D}" dt="2022-09-07T03:28:15.257" v="3303" actId="164"/>
          <ac:picMkLst>
            <pc:docMk/>
            <pc:sldMk cId="1467350912" sldId="316"/>
            <ac:picMk id="1064" creationId="{D57E1AB9-A4CF-B15A-15CC-47E89B99B765}"/>
          </ac:picMkLst>
        </pc:picChg>
        <pc:picChg chg="add mod">
          <ac:chgData name="Yilian Liu" userId="97aad89c541aba21" providerId="LiveId" clId="{1E17578D-9AF7-493F-9A20-AAF61E7E861D}" dt="2022-09-07T03:27:28.901" v="3140" actId="1076"/>
          <ac:picMkLst>
            <pc:docMk/>
            <pc:sldMk cId="1467350912" sldId="316"/>
            <ac:picMk id="1070" creationId="{1D0C4353-0712-C0E0-11FA-736F19C93E27}"/>
          </ac:picMkLst>
        </pc:picChg>
        <pc:picChg chg="add mod">
          <ac:chgData name="Yilian Liu" userId="97aad89c541aba21" providerId="LiveId" clId="{1E17578D-9AF7-493F-9A20-AAF61E7E861D}" dt="2022-09-07T03:32:34.413" v="3418" actId="164"/>
          <ac:picMkLst>
            <pc:docMk/>
            <pc:sldMk cId="1467350912" sldId="316"/>
            <ac:picMk id="1074" creationId="{D425F161-BFDA-90E5-72ED-A7B6AEE3BB71}"/>
          </ac:picMkLst>
        </pc:picChg>
        <pc:picChg chg="add del mod modCrop">
          <ac:chgData name="Yilian Liu" userId="97aad89c541aba21" providerId="LiveId" clId="{1E17578D-9AF7-493F-9A20-AAF61E7E861D}" dt="2022-09-07T03:31:02.900" v="3340" actId="478"/>
          <ac:picMkLst>
            <pc:docMk/>
            <pc:sldMk cId="1467350912" sldId="316"/>
            <ac:picMk id="1077" creationId="{4ED4E587-2936-2996-22EA-BBCA1B3B05B2}"/>
          </ac:picMkLst>
        </pc:picChg>
        <pc:picChg chg="add mod">
          <ac:chgData name="Yilian Liu" userId="97aad89c541aba21" providerId="LiveId" clId="{1E17578D-9AF7-493F-9A20-AAF61E7E861D}" dt="2022-09-07T03:32:07.963" v="3407" actId="1076"/>
          <ac:picMkLst>
            <pc:docMk/>
            <pc:sldMk cId="1467350912" sldId="316"/>
            <ac:picMk id="1079" creationId="{0873E101-804A-A38C-EEDD-BF5C11898AF6}"/>
          </ac:picMkLst>
        </pc:picChg>
        <pc:cxnChg chg="add mod">
          <ac:chgData name="Yilian Liu" userId="97aad89c541aba21" providerId="LiveId" clId="{1E17578D-9AF7-493F-9A20-AAF61E7E861D}" dt="2022-09-07T02:53:49.756" v="2944" actId="208"/>
          <ac:cxnSpMkLst>
            <pc:docMk/>
            <pc:sldMk cId="1467350912" sldId="316"/>
            <ac:cxnSpMk id="20" creationId="{5864850C-8A31-6466-F1A8-DE83FA09CD58}"/>
          </ac:cxnSpMkLst>
        </pc:cxnChg>
        <pc:cxnChg chg="add mod">
          <ac:chgData name="Yilian Liu" userId="97aad89c541aba21" providerId="LiveId" clId="{1E17578D-9AF7-493F-9A20-AAF61E7E861D}" dt="2022-09-07T02:53:49.756" v="2944" actId="208"/>
          <ac:cxnSpMkLst>
            <pc:docMk/>
            <pc:sldMk cId="1467350912" sldId="316"/>
            <ac:cxnSpMk id="25" creationId="{39F08F8A-0AC1-E1A2-3CA5-7ACF5A8EC983}"/>
          </ac:cxnSpMkLst>
        </pc:cxnChg>
      </pc:sldChg>
      <pc:sldChg chg="addSp delSp modSp add mod ord">
        <pc:chgData name="Yilian Liu" userId="97aad89c541aba21" providerId="LiveId" clId="{1E17578D-9AF7-493F-9A20-AAF61E7E861D}" dt="2022-09-07T04:40:28.777" v="3878" actId="20577"/>
        <pc:sldMkLst>
          <pc:docMk/>
          <pc:sldMk cId="1408949868" sldId="317"/>
        </pc:sldMkLst>
        <pc:spChg chg="mod">
          <ac:chgData name="Yilian Liu" userId="97aad89c541aba21" providerId="LiveId" clId="{1E17578D-9AF7-493F-9A20-AAF61E7E861D}" dt="2022-09-07T04:40:28.777" v="3878" actId="20577"/>
          <ac:spMkLst>
            <pc:docMk/>
            <pc:sldMk cId="1408949868" sldId="317"/>
            <ac:spMk id="2" creationId="{72AFFDE3-E116-431E-BCFC-BD65C712EC0C}"/>
          </ac:spMkLst>
        </pc:spChg>
        <pc:spChg chg="del">
          <ac:chgData name="Yilian Liu" userId="97aad89c541aba21" providerId="LiveId" clId="{1E17578D-9AF7-493F-9A20-AAF61E7E861D}" dt="2022-09-07T04:38:33.695" v="3841" actId="22"/>
          <ac:spMkLst>
            <pc:docMk/>
            <pc:sldMk cId="1408949868" sldId="317"/>
            <ac:spMk id="3" creationId="{8494134E-8E98-4AFF-B514-17A3AB33B650}"/>
          </ac:spMkLst>
        </pc:spChg>
        <pc:picChg chg="add mod ord">
          <ac:chgData name="Yilian Liu" userId="97aad89c541aba21" providerId="LiveId" clId="{1E17578D-9AF7-493F-9A20-AAF61E7E861D}" dt="2022-09-07T04:38:41.051" v="3843" actId="1076"/>
          <ac:picMkLst>
            <pc:docMk/>
            <pc:sldMk cId="1408949868" sldId="317"/>
            <ac:picMk id="7" creationId="{50E6F592-ABCF-A93B-681A-805784708C26}"/>
          </ac:picMkLst>
        </pc:picChg>
        <pc:picChg chg="add mod">
          <ac:chgData name="Yilian Liu" userId="97aad89c541aba21" providerId="LiveId" clId="{1E17578D-9AF7-493F-9A20-AAF61E7E861D}" dt="2022-09-07T04:39:07.278" v="3847" actId="1076"/>
          <ac:picMkLst>
            <pc:docMk/>
            <pc:sldMk cId="1408949868" sldId="317"/>
            <ac:picMk id="17" creationId="{3D34A4A0-76D3-5748-08DB-2B00F24656DC}"/>
          </ac:picMkLst>
        </pc:picChg>
      </pc:sldChg>
      <pc:sldChg chg="add del">
        <pc:chgData name="Yilian Liu" userId="97aad89c541aba21" providerId="LiveId" clId="{1E17578D-9AF7-493F-9A20-AAF61E7E861D}" dt="2022-09-07T01:39:51.523" v="2868"/>
        <pc:sldMkLst>
          <pc:docMk/>
          <pc:sldMk cId="3920947828" sldId="317"/>
        </pc:sldMkLst>
      </pc:sldChg>
      <pc:sldChg chg="add del">
        <pc:chgData name="Yilian Liu" userId="97aad89c541aba21" providerId="LiveId" clId="{1E17578D-9AF7-493F-9A20-AAF61E7E861D}" dt="2022-09-07T01:39:51.092" v="2867"/>
        <pc:sldMkLst>
          <pc:docMk/>
          <pc:sldMk cId="2728790714" sldId="318"/>
        </pc:sldMkLst>
      </pc:sldChg>
      <pc:sldChg chg="add">
        <pc:chgData name="Yilian Liu" userId="97aad89c541aba21" providerId="LiveId" clId="{1E17578D-9AF7-493F-9A20-AAF61E7E861D}" dt="2022-09-07T01:41:14.628" v="2873"/>
        <pc:sldMkLst>
          <pc:docMk/>
          <pc:sldMk cId="2921890379" sldId="318"/>
        </pc:sldMkLst>
      </pc:sldChg>
      <pc:sldChg chg="add">
        <pc:chgData name="Yilian Liu" userId="97aad89c541aba21" providerId="LiveId" clId="{1E17578D-9AF7-493F-9A20-AAF61E7E861D}" dt="2022-09-07T01:41:14.909" v="2874"/>
        <pc:sldMkLst>
          <pc:docMk/>
          <pc:sldMk cId="1664199941" sldId="319"/>
        </pc:sldMkLst>
      </pc:sldChg>
      <pc:sldChg chg="add del">
        <pc:chgData name="Yilian Liu" userId="97aad89c541aba21" providerId="LiveId" clId="{1E17578D-9AF7-493F-9A20-AAF61E7E861D}" dt="2022-09-07T01:39:50.856" v="2866"/>
        <pc:sldMkLst>
          <pc:docMk/>
          <pc:sldMk cId="1822099134" sldId="319"/>
        </pc:sldMkLst>
      </pc:sldChg>
      <pc:sldChg chg="add">
        <pc:chgData name="Yilian Liu" userId="97aad89c541aba21" providerId="LiveId" clId="{1E17578D-9AF7-493F-9A20-AAF61E7E861D}" dt="2022-09-07T01:41:15.277" v="2875"/>
        <pc:sldMkLst>
          <pc:docMk/>
          <pc:sldMk cId="512658768" sldId="320"/>
        </pc:sldMkLst>
      </pc:sldChg>
      <pc:sldChg chg="addSp delSp modSp add mod delAnim modAnim">
        <pc:chgData name="Yilian Liu" userId="97aad89c541aba21" providerId="LiveId" clId="{1E17578D-9AF7-493F-9A20-AAF61E7E861D}" dt="2022-09-07T04:06:33.354" v="3647" actId="14100"/>
        <pc:sldMkLst>
          <pc:docMk/>
          <pc:sldMk cId="3733905753" sldId="321"/>
        </pc:sldMkLst>
        <pc:spChg chg="mod">
          <ac:chgData name="Yilian Liu" userId="97aad89c541aba21" providerId="LiveId" clId="{1E17578D-9AF7-493F-9A20-AAF61E7E861D}" dt="2022-09-07T03:53:03.303" v="3581" actId="20577"/>
          <ac:spMkLst>
            <pc:docMk/>
            <pc:sldMk cId="3733905753" sldId="321"/>
            <ac:spMk id="2" creationId="{72AFFDE3-E116-431E-BCFC-BD65C712EC0C}"/>
          </ac:spMkLst>
        </pc:spChg>
        <pc:spChg chg="add mod ord">
          <ac:chgData name="Yilian Liu" userId="97aad89c541aba21" providerId="LiveId" clId="{1E17578D-9AF7-493F-9A20-AAF61E7E861D}" dt="2022-09-07T04:03:41.499" v="3633" actId="1076"/>
          <ac:spMkLst>
            <pc:docMk/>
            <pc:sldMk cId="3733905753" sldId="321"/>
            <ac:spMk id="3" creationId="{8BBA41C4-A8FC-A2B8-6BFC-A6F36412C40B}"/>
          </ac:spMkLst>
        </pc:spChg>
        <pc:spChg chg="mod ord">
          <ac:chgData name="Yilian Liu" userId="97aad89c541aba21" providerId="LiveId" clId="{1E17578D-9AF7-493F-9A20-AAF61E7E861D}" dt="2022-09-07T03:50:06.659" v="3539" actId="167"/>
          <ac:spMkLst>
            <pc:docMk/>
            <pc:sldMk cId="3733905753" sldId="321"/>
            <ac:spMk id="17" creationId="{821C4A94-99D8-76A7-B22F-CFC60DA172D4}"/>
          </ac:spMkLst>
        </pc:spChg>
        <pc:spChg chg="add del mod">
          <ac:chgData name="Yilian Liu" userId="97aad89c541aba21" providerId="LiveId" clId="{1E17578D-9AF7-493F-9A20-AAF61E7E861D}" dt="2022-09-07T03:59:35.115" v="3606" actId="478"/>
          <ac:spMkLst>
            <pc:docMk/>
            <pc:sldMk cId="3733905753" sldId="321"/>
            <ac:spMk id="30" creationId="{D3C7F4A5-6A9E-4690-4482-DD0D1393D8E8}"/>
          </ac:spMkLst>
        </pc:spChg>
        <pc:spChg chg="add mod">
          <ac:chgData name="Yilian Liu" userId="97aad89c541aba21" providerId="LiveId" clId="{1E17578D-9AF7-493F-9A20-AAF61E7E861D}" dt="2022-09-07T04:06:33.354" v="3647" actId="14100"/>
          <ac:spMkLst>
            <pc:docMk/>
            <pc:sldMk cId="3733905753" sldId="321"/>
            <ac:spMk id="1027" creationId="{83597E18-3F8F-3EAE-3AC9-221A5EE73876}"/>
          </ac:spMkLst>
        </pc:spChg>
        <pc:spChg chg="mod topLvl">
          <ac:chgData name="Yilian Liu" userId="97aad89c541aba21" providerId="LiveId" clId="{1E17578D-9AF7-493F-9A20-AAF61E7E861D}" dt="2022-09-07T03:53:56.295" v="3585" actId="165"/>
          <ac:spMkLst>
            <pc:docMk/>
            <pc:sldMk cId="3733905753" sldId="321"/>
            <ac:spMk id="1038" creationId="{C2B89913-89AB-1C69-50E7-42514B58DD02}"/>
          </ac:spMkLst>
        </pc:spChg>
        <pc:spChg chg="mod">
          <ac:chgData name="Yilian Liu" userId="97aad89c541aba21" providerId="LiveId" clId="{1E17578D-9AF7-493F-9A20-AAF61E7E861D}" dt="2022-09-07T03:33:30.438" v="3426" actId="20577"/>
          <ac:spMkLst>
            <pc:docMk/>
            <pc:sldMk cId="3733905753" sldId="321"/>
            <ac:spMk id="1047" creationId="{2A3943D0-3344-7C34-4681-78CFA236DA9E}"/>
          </ac:spMkLst>
        </pc:spChg>
        <pc:spChg chg="mod">
          <ac:chgData name="Yilian Liu" userId="97aad89c541aba21" providerId="LiveId" clId="{1E17578D-9AF7-493F-9A20-AAF61E7E861D}" dt="2022-09-07T03:45:28.611" v="3510" actId="164"/>
          <ac:spMkLst>
            <pc:docMk/>
            <pc:sldMk cId="3733905753" sldId="321"/>
            <ac:spMk id="1067" creationId="{D72CAF41-9E1B-63E5-E380-3CF3D3C32E97}"/>
          </ac:spMkLst>
        </pc:spChg>
        <pc:spChg chg="mod">
          <ac:chgData name="Yilian Liu" userId="97aad89c541aba21" providerId="LiveId" clId="{1E17578D-9AF7-493F-9A20-AAF61E7E861D}" dt="2022-09-07T03:53:56.295" v="3585" actId="165"/>
          <ac:spMkLst>
            <pc:docMk/>
            <pc:sldMk cId="3733905753" sldId="321"/>
            <ac:spMk id="1075" creationId="{BF103BE8-4103-5195-FB3E-E59BE2A60E9E}"/>
          </ac:spMkLst>
        </pc:spChg>
        <pc:grpChg chg="add mod">
          <ac:chgData name="Yilian Liu" userId="97aad89c541aba21" providerId="LiveId" clId="{1E17578D-9AF7-493F-9A20-AAF61E7E861D}" dt="2022-09-07T03:45:28.611" v="3510" actId="164"/>
          <ac:grpSpMkLst>
            <pc:docMk/>
            <pc:sldMk cId="3733905753" sldId="321"/>
            <ac:grpSpMk id="28" creationId="{1082EC46-3891-0C53-34F5-4CDB4D6ABFA5}"/>
          </ac:grpSpMkLst>
        </pc:grpChg>
        <pc:grpChg chg="add del mod">
          <ac:chgData name="Yilian Liu" userId="97aad89c541aba21" providerId="LiveId" clId="{1E17578D-9AF7-493F-9A20-AAF61E7E861D}" dt="2022-09-07T03:53:56.295" v="3585" actId="165"/>
          <ac:grpSpMkLst>
            <pc:docMk/>
            <pc:sldMk cId="3733905753" sldId="321"/>
            <ac:grpSpMk id="29" creationId="{839EB499-19EF-D112-BC8B-FB5C16F5B90B}"/>
          </ac:grpSpMkLst>
        </pc:grpChg>
        <pc:grpChg chg="mod">
          <ac:chgData name="Yilian Liu" userId="97aad89c541aba21" providerId="LiveId" clId="{1E17578D-9AF7-493F-9A20-AAF61E7E861D}" dt="2022-09-07T04:02:03.371" v="3620" actId="1076"/>
          <ac:grpSpMkLst>
            <pc:docMk/>
            <pc:sldMk cId="3733905753" sldId="321"/>
            <ac:grpSpMk id="1071" creationId="{3EFE6848-2DD6-AF0B-F83C-6D174A4A0310}"/>
          </ac:grpSpMkLst>
        </pc:grpChg>
        <pc:grpChg chg="mod">
          <ac:chgData name="Yilian Liu" userId="97aad89c541aba21" providerId="LiveId" clId="{1E17578D-9AF7-493F-9A20-AAF61E7E861D}" dt="2022-09-07T03:53:56.295" v="3585" actId="165"/>
          <ac:grpSpMkLst>
            <pc:docMk/>
            <pc:sldMk cId="3733905753" sldId="321"/>
            <ac:grpSpMk id="1080" creationId="{7B36DA2A-D016-EB2C-CF32-C6D6C3CFBC2F}"/>
          </ac:grpSpMkLst>
        </pc:grpChg>
        <pc:grpChg chg="mod topLvl">
          <ac:chgData name="Yilian Liu" userId="97aad89c541aba21" providerId="LiveId" clId="{1E17578D-9AF7-493F-9A20-AAF61E7E861D}" dt="2022-09-07T03:53:56.295" v="3585" actId="165"/>
          <ac:grpSpMkLst>
            <pc:docMk/>
            <pc:sldMk cId="3733905753" sldId="321"/>
            <ac:grpSpMk id="1081" creationId="{CAEB0B6B-A371-C9AF-FEC9-280F1847EB6B}"/>
          </ac:grpSpMkLst>
        </pc:grpChg>
        <pc:picChg chg="mod">
          <ac:chgData name="Yilian Liu" userId="97aad89c541aba21" providerId="LiveId" clId="{1E17578D-9AF7-493F-9A20-AAF61E7E861D}" dt="2022-09-07T04:02:03.371" v="3620" actId="1076"/>
          <ac:picMkLst>
            <pc:docMk/>
            <pc:sldMk cId="3733905753" sldId="321"/>
            <ac:picMk id="16" creationId="{EBFB664E-041E-2EE1-E627-B0C4E771FCE4}"/>
          </ac:picMkLst>
        </pc:picChg>
        <pc:picChg chg="mod">
          <ac:chgData name="Yilian Liu" userId="97aad89c541aba21" providerId="LiveId" clId="{1E17578D-9AF7-493F-9A20-AAF61E7E861D}" dt="2022-09-07T03:45:28.611" v="3510" actId="164"/>
          <ac:picMkLst>
            <pc:docMk/>
            <pc:sldMk cId="3733905753" sldId="321"/>
            <ac:picMk id="1026" creationId="{07C917FC-FF2E-6DA5-9BC8-937D968D1E69}"/>
          </ac:picMkLst>
        </pc:picChg>
        <pc:picChg chg="mod">
          <ac:chgData name="Yilian Liu" userId="97aad89c541aba21" providerId="LiveId" clId="{1E17578D-9AF7-493F-9A20-AAF61E7E861D}" dt="2022-09-07T03:33:43.804" v="3431" actId="1076"/>
          <ac:picMkLst>
            <pc:docMk/>
            <pc:sldMk cId="3733905753" sldId="321"/>
            <ac:picMk id="1056" creationId="{BDC8A13E-A927-3052-0581-0020605F54C0}"/>
          </ac:picMkLst>
        </pc:picChg>
        <pc:picChg chg="mod">
          <ac:chgData name="Yilian Liu" userId="97aad89c541aba21" providerId="LiveId" clId="{1E17578D-9AF7-493F-9A20-AAF61E7E861D}" dt="2022-09-07T03:33:34.430" v="3427" actId="1076"/>
          <ac:picMkLst>
            <pc:docMk/>
            <pc:sldMk cId="3733905753" sldId="321"/>
            <ac:picMk id="1062" creationId="{803374AF-AABE-79C5-E78A-87BF56CD6BC8}"/>
          </ac:picMkLst>
        </pc:picChg>
        <pc:picChg chg="mod">
          <ac:chgData name="Yilian Liu" userId="97aad89c541aba21" providerId="LiveId" clId="{1E17578D-9AF7-493F-9A20-AAF61E7E861D}" dt="2022-09-07T03:53:56.295" v="3585" actId="165"/>
          <ac:picMkLst>
            <pc:docMk/>
            <pc:sldMk cId="3733905753" sldId="321"/>
            <ac:picMk id="1074" creationId="{D425F161-BFDA-90E5-72ED-A7B6AEE3BB71}"/>
          </ac:picMkLst>
        </pc:picChg>
        <pc:picChg chg="mod">
          <ac:chgData name="Yilian Liu" userId="97aad89c541aba21" providerId="LiveId" clId="{1E17578D-9AF7-493F-9A20-AAF61E7E861D}" dt="2022-09-07T03:53:56.295" v="3585" actId="165"/>
          <ac:picMkLst>
            <pc:docMk/>
            <pc:sldMk cId="3733905753" sldId="321"/>
            <ac:picMk id="1079" creationId="{0873E101-804A-A38C-EEDD-BF5C11898AF6}"/>
          </ac:picMkLst>
        </pc:picChg>
        <pc:cxnChg chg="add mod">
          <ac:chgData name="Yilian Liu" userId="97aad89c541aba21" providerId="LiveId" clId="{1E17578D-9AF7-493F-9A20-AAF61E7E861D}" dt="2022-09-07T04:02:03.371" v="3620" actId="1076"/>
          <ac:cxnSpMkLst>
            <pc:docMk/>
            <pc:sldMk cId="3733905753" sldId="321"/>
            <ac:cxnSpMk id="6" creationId="{5609EA87-61D4-CC77-E2BA-C8198B27DA9A}"/>
          </ac:cxnSpMkLst>
        </pc:cxnChg>
        <pc:cxnChg chg="mod">
          <ac:chgData name="Yilian Liu" userId="97aad89c541aba21" providerId="LiveId" clId="{1E17578D-9AF7-493F-9A20-AAF61E7E861D}" dt="2022-09-07T04:02:03.371" v="3620" actId="1076"/>
          <ac:cxnSpMkLst>
            <pc:docMk/>
            <pc:sldMk cId="3733905753" sldId="321"/>
            <ac:cxnSpMk id="20" creationId="{5864850C-8A31-6466-F1A8-DE83FA09CD58}"/>
          </ac:cxnSpMkLst>
        </pc:cxnChg>
        <pc:cxnChg chg="add mod">
          <ac:chgData name="Yilian Liu" userId="97aad89c541aba21" providerId="LiveId" clId="{1E17578D-9AF7-493F-9A20-AAF61E7E861D}" dt="2022-09-07T03:43:13.046" v="3503" actId="1076"/>
          <ac:cxnSpMkLst>
            <pc:docMk/>
            <pc:sldMk cId="3733905753" sldId="321"/>
            <ac:cxnSpMk id="22" creationId="{3663D114-A42F-887A-2134-4C2BC267DBD9}"/>
          </ac:cxnSpMkLst>
        </pc:cxnChg>
        <pc:cxnChg chg="mod">
          <ac:chgData name="Yilian Liu" userId="97aad89c541aba21" providerId="LiveId" clId="{1E17578D-9AF7-493F-9A20-AAF61E7E861D}" dt="2022-09-07T04:02:03.371" v="3620" actId="1076"/>
          <ac:cxnSpMkLst>
            <pc:docMk/>
            <pc:sldMk cId="3733905753" sldId="321"/>
            <ac:cxnSpMk id="25" creationId="{39F08F8A-0AC1-E1A2-3CA5-7ACF5A8EC983}"/>
          </ac:cxnSpMkLst>
        </pc:cxnChg>
      </pc:sldChg>
      <pc:sldChg chg="addSp delSp modSp add mod ord modAnim">
        <pc:chgData name="Yilian Liu" userId="97aad89c541aba21" providerId="LiveId" clId="{1E17578D-9AF7-493F-9A20-AAF61E7E861D}" dt="2022-09-07T04:31:09.145" v="3811"/>
        <pc:sldMkLst>
          <pc:docMk/>
          <pc:sldMk cId="2739354627" sldId="322"/>
        </pc:sldMkLst>
        <pc:spChg chg="mod">
          <ac:chgData name="Yilian Liu" userId="97aad89c541aba21" providerId="LiveId" clId="{1E17578D-9AF7-493F-9A20-AAF61E7E861D}" dt="2022-09-07T04:23:18.595" v="3750" actId="20577"/>
          <ac:spMkLst>
            <pc:docMk/>
            <pc:sldMk cId="2739354627" sldId="322"/>
            <ac:spMk id="2" creationId="{72AFFDE3-E116-431E-BCFC-BD65C712EC0C}"/>
          </ac:spMkLst>
        </pc:spChg>
        <pc:spChg chg="add mod">
          <ac:chgData name="Yilian Liu" userId="97aad89c541aba21" providerId="LiveId" clId="{1E17578D-9AF7-493F-9A20-AAF61E7E861D}" dt="2022-09-07T04:15:05.211" v="3692" actId="14100"/>
          <ac:spMkLst>
            <pc:docMk/>
            <pc:sldMk cId="2739354627" sldId="322"/>
            <ac:spMk id="3" creationId="{8CA434BB-A89C-E7CF-17D7-F08775D7B9D6}"/>
          </ac:spMkLst>
        </pc:spChg>
        <pc:spChg chg="add del mod">
          <ac:chgData name="Yilian Liu" userId="97aad89c541aba21" providerId="LiveId" clId="{1E17578D-9AF7-493F-9A20-AAF61E7E861D}" dt="2022-09-07T04:20:25.534" v="3742" actId="478"/>
          <ac:spMkLst>
            <pc:docMk/>
            <pc:sldMk cId="2739354627" sldId="322"/>
            <ac:spMk id="12" creationId="{F5C1ED20-2B00-DD9C-4B96-5A7CDF531B02}"/>
          </ac:spMkLst>
        </pc:spChg>
        <pc:picChg chg="add mod">
          <ac:chgData name="Yilian Liu" userId="97aad89c541aba21" providerId="LiveId" clId="{1E17578D-9AF7-493F-9A20-AAF61E7E861D}" dt="2022-09-07T04:15:39.215" v="3700" actId="1076"/>
          <ac:picMkLst>
            <pc:docMk/>
            <pc:sldMk cId="2739354627" sldId="322"/>
            <ac:picMk id="7" creationId="{03F1E992-784F-4B39-0F5E-D6823D14D776}"/>
          </ac:picMkLst>
        </pc:picChg>
        <pc:picChg chg="del">
          <ac:chgData name="Yilian Liu" userId="97aad89c541aba21" providerId="LiveId" clId="{1E17578D-9AF7-493F-9A20-AAF61E7E861D}" dt="2022-09-07T04:15:34.081" v="3699" actId="478"/>
          <ac:picMkLst>
            <pc:docMk/>
            <pc:sldMk cId="2739354627" sldId="322"/>
            <ac:picMk id="10" creationId="{1D50C3AF-1DE1-4303-9CEF-85D5500A2A4D}"/>
          </ac:picMkLst>
        </pc:picChg>
        <pc:picChg chg="add mod">
          <ac:chgData name="Yilian Liu" userId="97aad89c541aba21" providerId="LiveId" clId="{1E17578D-9AF7-493F-9A20-AAF61E7E861D}" dt="2022-09-07T04:23:54.232" v="3755" actId="1076"/>
          <ac:picMkLst>
            <pc:docMk/>
            <pc:sldMk cId="2739354627" sldId="322"/>
            <ac:picMk id="11" creationId="{267047F9-F912-0A84-7FD7-ABE4E7F72A06}"/>
          </ac:picMkLst>
        </pc:picChg>
        <pc:picChg chg="del mod">
          <ac:chgData name="Yilian Liu" userId="97aad89c541aba21" providerId="LiveId" clId="{1E17578D-9AF7-493F-9A20-AAF61E7E861D}" dt="2022-09-07T04:17:31.511" v="3717" actId="478"/>
          <ac:picMkLst>
            <pc:docMk/>
            <pc:sldMk cId="2739354627" sldId="322"/>
            <ac:picMk id="16" creationId="{D61E92C6-E0DF-4773-B28B-4C2D8C8A6BBA}"/>
          </ac:picMkLst>
        </pc:picChg>
        <pc:picChg chg="add mod">
          <ac:chgData name="Yilian Liu" userId="97aad89c541aba21" providerId="LiveId" clId="{1E17578D-9AF7-493F-9A20-AAF61E7E861D}" dt="2022-09-07T04:21:18.016" v="3745" actId="1076"/>
          <ac:picMkLst>
            <pc:docMk/>
            <pc:sldMk cId="2739354627" sldId="322"/>
            <ac:picMk id="18" creationId="{9840BE44-0C01-0FDD-A423-94ECB53B0C27}"/>
          </ac:picMkLst>
        </pc:picChg>
        <pc:picChg chg="del mod">
          <ac:chgData name="Yilian Liu" userId="97aad89c541aba21" providerId="LiveId" clId="{1E17578D-9AF7-493F-9A20-AAF61E7E861D}" dt="2022-09-07T04:17:33.048" v="3718" actId="478"/>
          <ac:picMkLst>
            <pc:docMk/>
            <pc:sldMk cId="2739354627" sldId="322"/>
            <ac:picMk id="19" creationId="{6FECA598-CCC2-43F0-A420-0E429972188F}"/>
          </ac:picMkLst>
        </pc:picChg>
      </pc:sldChg>
    </pc:docChg>
  </pc:docChgLst>
  <pc:docChgLst>
    <pc:chgData name="Lirui Jiao" userId="97aad89c541aba21" providerId="LiveId" clId="{1E17578D-9AF7-493F-9A20-AAF61E7E861D}"/>
    <pc:docChg chg="undo custSel addSld delSld modSld sldOrd">
      <pc:chgData name="Lirui Jiao" userId="97aad89c541aba21" providerId="LiveId" clId="{1E17578D-9AF7-493F-9A20-AAF61E7E861D}" dt="2022-09-08T05:52:56.755" v="2918" actId="47"/>
      <pc:docMkLst>
        <pc:docMk/>
      </pc:docMkLst>
      <pc:sldChg chg="modSp modAnim">
        <pc:chgData name="Lirui Jiao" userId="97aad89c541aba21" providerId="LiveId" clId="{1E17578D-9AF7-493F-9A20-AAF61E7E861D}" dt="2022-09-08T03:24:36.305" v="2141" actId="20577"/>
        <pc:sldMkLst>
          <pc:docMk/>
          <pc:sldMk cId="1489115030" sldId="257"/>
        </pc:sldMkLst>
        <pc:spChg chg="mod">
          <ac:chgData name="Lirui Jiao" userId="97aad89c541aba21" providerId="LiveId" clId="{1E17578D-9AF7-493F-9A20-AAF61E7E861D}" dt="2022-09-08T03:24:36.305" v="2141" actId="20577"/>
          <ac:spMkLst>
            <pc:docMk/>
            <pc:sldMk cId="1489115030" sldId="257"/>
            <ac:spMk id="3" creationId="{8494134E-8E98-4AFF-B514-17A3AB33B650}"/>
          </ac:spMkLst>
        </pc:spChg>
      </pc:sldChg>
      <pc:sldChg chg="modSp mod modAnim">
        <pc:chgData name="Lirui Jiao" userId="97aad89c541aba21" providerId="LiveId" clId="{1E17578D-9AF7-493F-9A20-AAF61E7E861D}" dt="2022-09-08T05:05:25.183" v="2634"/>
        <pc:sldMkLst>
          <pc:docMk/>
          <pc:sldMk cId="1558648416" sldId="258"/>
        </pc:sldMkLst>
        <pc:spChg chg="mod">
          <ac:chgData name="Lirui Jiao" userId="97aad89c541aba21" providerId="LiveId" clId="{1E17578D-9AF7-493F-9A20-AAF61E7E861D}" dt="2022-09-08T02:55:28.551" v="1758" actId="20577"/>
          <ac:spMkLst>
            <pc:docMk/>
            <pc:sldMk cId="1558648416" sldId="258"/>
            <ac:spMk id="3" creationId="{D45D4CF6-078D-473C-99B5-6E179EC1E97D}"/>
          </ac:spMkLst>
        </pc:spChg>
      </pc:sldChg>
      <pc:sldChg chg="del">
        <pc:chgData name="Lirui Jiao" userId="97aad89c541aba21" providerId="LiveId" clId="{1E17578D-9AF7-493F-9A20-AAF61E7E861D}" dt="2022-09-08T01:59:05.319" v="790" actId="47"/>
        <pc:sldMkLst>
          <pc:docMk/>
          <pc:sldMk cId="2931571529" sldId="259"/>
        </pc:sldMkLst>
      </pc:sldChg>
      <pc:sldChg chg="modSp mod ord">
        <pc:chgData name="Lirui Jiao" userId="97aad89c541aba21" providerId="LiveId" clId="{1E17578D-9AF7-493F-9A20-AAF61E7E861D}" dt="2022-09-08T02:52:59.975" v="1578" actId="27636"/>
        <pc:sldMkLst>
          <pc:docMk/>
          <pc:sldMk cId="3147285711" sldId="272"/>
        </pc:sldMkLst>
        <pc:spChg chg="mod">
          <ac:chgData name="Lirui Jiao" userId="97aad89c541aba21" providerId="LiveId" clId="{1E17578D-9AF7-493F-9A20-AAF61E7E861D}" dt="2022-09-08T02:52:59.975" v="1578" actId="27636"/>
          <ac:spMkLst>
            <pc:docMk/>
            <pc:sldMk cId="3147285711" sldId="272"/>
            <ac:spMk id="3" creationId="{BE31A96C-DCE0-453B-8006-5A62A8E6A24F}"/>
          </ac:spMkLst>
        </pc:spChg>
      </pc:sldChg>
      <pc:sldChg chg="del">
        <pc:chgData name="Lirui Jiao" userId="97aad89c541aba21" providerId="LiveId" clId="{1E17578D-9AF7-493F-9A20-AAF61E7E861D}" dt="2022-09-08T01:59:06.091" v="791" actId="47"/>
        <pc:sldMkLst>
          <pc:docMk/>
          <pc:sldMk cId="519794658" sldId="274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522776275" sldId="275"/>
        </pc:sldMkLst>
      </pc:sldChg>
      <pc:sldChg chg="addSp delSp modSp mod ord">
        <pc:chgData name="Lirui Jiao" userId="97aad89c541aba21" providerId="LiveId" clId="{1E17578D-9AF7-493F-9A20-AAF61E7E861D}" dt="2022-09-08T05:34:42.950" v="2831"/>
        <pc:sldMkLst>
          <pc:docMk/>
          <pc:sldMk cId="1923201685" sldId="276"/>
        </pc:sldMkLst>
        <pc:spChg chg="mod">
          <ac:chgData name="Lirui Jiao" userId="97aad89c541aba21" providerId="LiveId" clId="{1E17578D-9AF7-493F-9A20-AAF61E7E861D}" dt="2022-09-08T05:34:28.793" v="2828" actId="6549"/>
          <ac:spMkLst>
            <pc:docMk/>
            <pc:sldMk cId="1923201685" sldId="276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5:34:22.200" v="2821" actId="478"/>
          <ac:spMkLst>
            <pc:docMk/>
            <pc:sldMk cId="1923201685" sldId="276"/>
            <ac:spMk id="12" creationId="{3103779D-8F7C-41D3-A373-927103660EE7}"/>
          </ac:spMkLst>
        </pc:spChg>
        <pc:spChg chg="del">
          <ac:chgData name="Lirui Jiao" userId="97aad89c541aba21" providerId="LiveId" clId="{1E17578D-9AF7-493F-9A20-AAF61E7E861D}" dt="2022-09-08T05:34:22.200" v="2821" actId="478"/>
          <ac:spMkLst>
            <pc:docMk/>
            <pc:sldMk cId="1923201685" sldId="276"/>
            <ac:spMk id="22" creationId="{8E29C417-AACD-460E-9943-025083099262}"/>
          </ac:spMkLst>
        </pc:spChg>
        <pc:spChg chg="del">
          <ac:chgData name="Lirui Jiao" userId="97aad89c541aba21" providerId="LiveId" clId="{1E17578D-9AF7-493F-9A20-AAF61E7E861D}" dt="2022-09-08T05:34:22.200" v="2821" actId="478"/>
          <ac:spMkLst>
            <pc:docMk/>
            <pc:sldMk cId="1923201685" sldId="276"/>
            <ac:spMk id="25" creationId="{10954BDE-7246-4574-B55F-25E1E53B4E12}"/>
          </ac:spMkLst>
        </pc:spChg>
        <pc:spChg chg="del mod">
          <ac:chgData name="Lirui Jiao" userId="97aad89c541aba21" providerId="LiveId" clId="{1E17578D-9AF7-493F-9A20-AAF61E7E861D}" dt="2022-09-08T05:34:24.672" v="2825" actId="478"/>
          <ac:spMkLst>
            <pc:docMk/>
            <pc:sldMk cId="1923201685" sldId="276"/>
            <ac:spMk id="26" creationId="{14A04135-31DF-466A-B1CB-1E67ADB799AF}"/>
          </ac:spMkLst>
        </pc:spChg>
        <pc:picChg chg="add mod">
          <ac:chgData name="Lirui Jiao" userId="97aad89c541aba21" providerId="LiveId" clId="{1E17578D-9AF7-493F-9A20-AAF61E7E861D}" dt="2022-09-08T05:34:30.209" v="2829" actId="1076"/>
          <ac:picMkLst>
            <pc:docMk/>
            <pc:sldMk cId="1923201685" sldId="276"/>
            <ac:picMk id="5" creationId="{A9B07DC5-4F9E-C4C3-BE89-DF0142686F0E}"/>
          </ac:picMkLst>
        </pc:picChg>
        <pc:picChg chg="del">
          <ac:chgData name="Lirui Jiao" userId="97aad89c541aba21" providerId="LiveId" clId="{1E17578D-9AF7-493F-9A20-AAF61E7E861D}" dt="2022-09-08T05:34:23.040" v="2823" actId="478"/>
          <ac:picMkLst>
            <pc:docMk/>
            <pc:sldMk cId="1923201685" sldId="276"/>
            <ac:picMk id="18" creationId="{2774FED1-4479-4EBB-892C-CE87101B8AFF}"/>
          </ac:picMkLst>
        </pc:picChg>
        <pc:picChg chg="del">
          <ac:chgData name="Lirui Jiao" userId="97aad89c541aba21" providerId="LiveId" clId="{1E17578D-9AF7-493F-9A20-AAF61E7E861D}" dt="2022-09-08T05:34:22.200" v="2821" actId="478"/>
          <ac:picMkLst>
            <pc:docMk/>
            <pc:sldMk cId="1923201685" sldId="276"/>
            <ac:picMk id="21" creationId="{22CC8CF6-5D17-4D72-ADC7-C79C8EF751F7}"/>
          </ac:picMkLst>
        </pc:picChg>
        <pc:picChg chg="del">
          <ac:chgData name="Lirui Jiao" userId="97aad89c541aba21" providerId="LiveId" clId="{1E17578D-9AF7-493F-9A20-AAF61E7E861D}" dt="2022-09-08T05:34:22.641" v="2822" actId="478"/>
          <ac:picMkLst>
            <pc:docMk/>
            <pc:sldMk cId="1923201685" sldId="276"/>
            <ac:picMk id="24" creationId="{7791E2A2-585F-44C9-98EA-6FAD266F7438}"/>
          </ac:picMkLst>
        </pc:picChg>
      </pc:sldChg>
      <pc:sldChg chg="addSp delSp modSp mod addAnim delAnim modAnim">
        <pc:chgData name="Lirui Jiao" userId="97aad89c541aba21" providerId="LiveId" clId="{1E17578D-9AF7-493F-9A20-AAF61E7E861D}" dt="2022-09-08T01:16:31.840" v="220"/>
        <pc:sldMkLst>
          <pc:docMk/>
          <pc:sldMk cId="1281480011" sldId="277"/>
        </pc:sldMkLst>
        <pc:spChg chg="mod topLvl">
          <ac:chgData name="Lirui Jiao" userId="97aad89c541aba21" providerId="LiveId" clId="{1E17578D-9AF7-493F-9A20-AAF61E7E861D}" dt="2022-09-08T01:16:07.031" v="211" actId="478"/>
          <ac:spMkLst>
            <pc:docMk/>
            <pc:sldMk cId="1281480011" sldId="277"/>
            <ac:spMk id="32" creationId="{4F0CE38B-E62D-B4A4-C652-6964D490C2F6}"/>
          </ac:spMkLst>
        </pc:spChg>
        <pc:grpChg chg="add mod">
          <ac:chgData name="Lirui Jiao" userId="97aad89c541aba21" providerId="LiveId" clId="{1E17578D-9AF7-493F-9A20-AAF61E7E861D}" dt="2022-09-08T01:16:25.016" v="218" actId="1076"/>
          <ac:grpSpMkLst>
            <pc:docMk/>
            <pc:sldMk cId="1281480011" sldId="277"/>
            <ac:grpSpMk id="28" creationId="{9BE36A2F-6ABC-B8B5-D609-52702574DFF5}"/>
          </ac:grpSpMkLst>
        </pc:grpChg>
        <pc:grpChg chg="add del mod">
          <ac:chgData name="Lirui Jiao" userId="97aad89c541aba21" providerId="LiveId" clId="{1E17578D-9AF7-493F-9A20-AAF61E7E861D}" dt="2022-09-08T01:16:22.318" v="217" actId="164"/>
          <ac:grpSpMkLst>
            <pc:docMk/>
            <pc:sldMk cId="1281480011" sldId="277"/>
            <ac:grpSpMk id="33" creationId="{B6321609-92AB-1E7B-538D-938AB47C4253}"/>
          </ac:grpSpMkLst>
        </pc:grpChg>
        <pc:picChg chg="add del mod">
          <ac:chgData name="Lirui Jiao" userId="97aad89c541aba21" providerId="LiveId" clId="{1E17578D-9AF7-493F-9A20-AAF61E7E861D}" dt="2022-09-08T01:16:06.639" v="210" actId="22"/>
          <ac:picMkLst>
            <pc:docMk/>
            <pc:sldMk cId="1281480011" sldId="277"/>
            <ac:picMk id="11" creationId="{33B6F243-48BB-7025-B75E-3B10A9702FC1}"/>
          </ac:picMkLst>
        </pc:picChg>
        <pc:picChg chg="add mod">
          <ac:chgData name="Lirui Jiao" userId="97aad89c541aba21" providerId="LiveId" clId="{1E17578D-9AF7-493F-9A20-AAF61E7E861D}" dt="2022-09-08T01:16:22.318" v="217" actId="164"/>
          <ac:picMkLst>
            <pc:docMk/>
            <pc:sldMk cId="1281480011" sldId="277"/>
            <ac:picMk id="17" creationId="{F59F959B-6F9A-AD0B-960D-11BB4903B851}"/>
          </ac:picMkLst>
        </pc:picChg>
        <pc:picChg chg="add del mod topLvl">
          <ac:chgData name="Lirui Jiao" userId="97aad89c541aba21" providerId="LiveId" clId="{1E17578D-9AF7-493F-9A20-AAF61E7E861D}" dt="2022-09-08T01:16:07.031" v="211" actId="478"/>
          <ac:picMkLst>
            <pc:docMk/>
            <pc:sldMk cId="1281480011" sldId="277"/>
            <ac:picMk id="31" creationId="{C4ECE086-0FD2-55DE-A95F-4C821FC975BC}"/>
          </ac:picMkLst>
        </pc:picChg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4225532767" sldId="278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2079299921" sldId="279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234472783" sldId="280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3955845928" sldId="281"/>
        </pc:sldMkLst>
      </pc:sldChg>
      <pc:sldChg chg="addSp delSp modSp mod ord modAnim">
        <pc:chgData name="Lirui Jiao" userId="97aad89c541aba21" providerId="LiveId" clId="{1E17578D-9AF7-493F-9A20-AAF61E7E861D}" dt="2022-09-08T05:35:02.901" v="2832"/>
        <pc:sldMkLst>
          <pc:docMk/>
          <pc:sldMk cId="1620448379" sldId="282"/>
        </pc:sldMkLst>
        <pc:spChg chg="mod">
          <ac:chgData name="Lirui Jiao" userId="97aad89c541aba21" providerId="LiveId" clId="{1E17578D-9AF7-493F-9A20-AAF61E7E861D}" dt="2022-09-08T03:15:52.211" v="2077" actId="1076"/>
          <ac:spMkLst>
            <pc:docMk/>
            <pc:sldMk cId="1620448379" sldId="282"/>
            <ac:spMk id="2" creationId="{72AFFDE3-E116-431E-BCFC-BD65C712EC0C}"/>
          </ac:spMkLst>
        </pc:spChg>
        <pc:spChg chg="add mod topLvl">
          <ac:chgData name="Lirui Jiao" userId="97aad89c541aba21" providerId="LiveId" clId="{1E17578D-9AF7-493F-9A20-AAF61E7E861D}" dt="2022-09-08T03:16:09.114" v="2080" actId="164"/>
          <ac:spMkLst>
            <pc:docMk/>
            <pc:sldMk cId="1620448379" sldId="282"/>
            <ac:spMk id="3" creationId="{001468F3-A9FD-A343-9A93-383074CD30D8}"/>
          </ac:spMkLst>
        </pc:spChg>
        <pc:spChg chg="add mod topLvl">
          <ac:chgData name="Lirui Jiao" userId="97aad89c541aba21" providerId="LiveId" clId="{1E17578D-9AF7-493F-9A20-AAF61E7E861D}" dt="2022-09-08T03:16:52.547" v="2097" actId="164"/>
          <ac:spMkLst>
            <pc:docMk/>
            <pc:sldMk cId="1620448379" sldId="282"/>
            <ac:spMk id="7" creationId="{2EA41D69-FDC1-4DB6-9EB4-C1278A814B1C}"/>
          </ac:spMkLst>
        </pc:spChg>
        <pc:spChg chg="add mod topLvl">
          <ac:chgData name="Lirui Jiao" userId="97aad89c541aba21" providerId="LiveId" clId="{1E17578D-9AF7-493F-9A20-AAF61E7E861D}" dt="2022-09-08T03:16:50.955" v="2096" actId="164"/>
          <ac:spMkLst>
            <pc:docMk/>
            <pc:sldMk cId="1620448379" sldId="282"/>
            <ac:spMk id="10" creationId="{1E92E5F4-864D-643F-F09E-3E87B62723D2}"/>
          </ac:spMkLst>
        </pc:spChg>
        <pc:spChg chg="add mod topLvl">
          <ac:chgData name="Lirui Jiao" userId="97aad89c541aba21" providerId="LiveId" clId="{1E17578D-9AF7-493F-9A20-AAF61E7E861D}" dt="2022-09-08T03:16:48.681" v="2095" actId="164"/>
          <ac:spMkLst>
            <pc:docMk/>
            <pc:sldMk cId="1620448379" sldId="282"/>
            <ac:spMk id="12" creationId="{44BB8BC1-45CB-BB02-033D-8B73433978B0}"/>
          </ac:spMkLst>
        </pc:spChg>
        <pc:spChg chg="add mod topLvl">
          <ac:chgData name="Lirui Jiao" userId="97aad89c541aba21" providerId="LiveId" clId="{1E17578D-9AF7-493F-9A20-AAF61E7E861D}" dt="2022-09-08T03:16:13.586" v="2081" actId="164"/>
          <ac:spMkLst>
            <pc:docMk/>
            <pc:sldMk cId="1620448379" sldId="282"/>
            <ac:spMk id="17" creationId="{C124799C-A5B8-65AF-0D15-E992EBC667BE}"/>
          </ac:spMkLst>
        </pc:spChg>
        <pc:spChg chg="add mod topLvl">
          <ac:chgData name="Lirui Jiao" userId="97aad89c541aba21" providerId="LiveId" clId="{1E17578D-9AF7-493F-9A20-AAF61E7E861D}" dt="2022-09-08T03:16:43.162" v="2092" actId="164"/>
          <ac:spMkLst>
            <pc:docMk/>
            <pc:sldMk cId="1620448379" sldId="282"/>
            <ac:spMk id="19" creationId="{A9B99DE0-68F3-7EE1-3970-0CBC4A3FEF87}"/>
          </ac:spMkLst>
        </pc:spChg>
        <pc:spChg chg="add mod topLvl">
          <ac:chgData name="Lirui Jiao" userId="97aad89c541aba21" providerId="LiveId" clId="{1E17578D-9AF7-493F-9A20-AAF61E7E861D}" dt="2022-09-08T03:16:45.338" v="2093" actId="164"/>
          <ac:spMkLst>
            <pc:docMk/>
            <pc:sldMk cId="1620448379" sldId="282"/>
            <ac:spMk id="21" creationId="{23EE49A1-9967-36B5-8B29-3A5B4BAEB133}"/>
          </ac:spMkLst>
        </pc:spChg>
        <pc:spChg chg="add mod topLvl">
          <ac:chgData name="Lirui Jiao" userId="97aad89c541aba21" providerId="LiveId" clId="{1E17578D-9AF7-493F-9A20-AAF61E7E861D}" dt="2022-09-08T03:16:47.235" v="2094" actId="164"/>
          <ac:spMkLst>
            <pc:docMk/>
            <pc:sldMk cId="1620448379" sldId="282"/>
            <ac:spMk id="23" creationId="{1FA367A9-A240-B99D-D8CB-D44ABD000EE9}"/>
          </ac:spMkLst>
        </pc:spChg>
        <pc:spChg chg="add mod topLvl">
          <ac:chgData name="Lirui Jiao" userId="97aad89c541aba21" providerId="LiveId" clId="{1E17578D-9AF7-493F-9A20-AAF61E7E861D}" dt="2022-09-08T03:16:15.987" v="2082" actId="164"/>
          <ac:spMkLst>
            <pc:docMk/>
            <pc:sldMk cId="1620448379" sldId="282"/>
            <ac:spMk id="25" creationId="{07DDD95D-3B89-43F7-BAF5-E7A9503E017D}"/>
          </ac:spMkLst>
        </pc:spChg>
        <pc:spChg chg="add mod topLvl">
          <ac:chgData name="Lirui Jiao" userId="97aad89c541aba21" providerId="LiveId" clId="{1E17578D-9AF7-493F-9A20-AAF61E7E861D}" dt="2022-09-08T03:16:34.985" v="2089" actId="164"/>
          <ac:spMkLst>
            <pc:docMk/>
            <pc:sldMk cId="1620448379" sldId="282"/>
            <ac:spMk id="27" creationId="{9D873E18-A401-FAC7-2724-A3DFFB6B7A53}"/>
          </ac:spMkLst>
        </pc:spChg>
        <pc:spChg chg="add mod topLvl">
          <ac:chgData name="Lirui Jiao" userId="97aad89c541aba21" providerId="LiveId" clId="{1E17578D-9AF7-493F-9A20-AAF61E7E861D}" dt="2022-09-08T03:16:32.283" v="2088" actId="164"/>
          <ac:spMkLst>
            <pc:docMk/>
            <pc:sldMk cId="1620448379" sldId="282"/>
            <ac:spMk id="29" creationId="{BDB1A06C-0D94-8AD3-06A4-419916D107F3}"/>
          </ac:spMkLst>
        </pc:spChg>
        <pc:spChg chg="add mod topLvl">
          <ac:chgData name="Lirui Jiao" userId="97aad89c541aba21" providerId="LiveId" clId="{1E17578D-9AF7-493F-9A20-AAF61E7E861D}" dt="2022-09-08T03:16:30.876" v="2087" actId="164"/>
          <ac:spMkLst>
            <pc:docMk/>
            <pc:sldMk cId="1620448379" sldId="282"/>
            <ac:spMk id="35" creationId="{1D4D9A37-086D-5BEB-6AB4-D83F96EF4CF7}"/>
          </ac:spMkLst>
        </pc:spChg>
        <pc:spChg chg="add mod topLvl">
          <ac:chgData name="Lirui Jiao" userId="97aad89c541aba21" providerId="LiveId" clId="{1E17578D-9AF7-493F-9A20-AAF61E7E861D}" dt="2022-09-08T03:16:23.082" v="2083" actId="164"/>
          <ac:spMkLst>
            <pc:docMk/>
            <pc:sldMk cId="1620448379" sldId="282"/>
            <ac:spMk id="37" creationId="{9C529333-5276-258F-3EBB-13707BFB0C10}"/>
          </ac:spMkLst>
        </pc:spChg>
        <pc:spChg chg="add mod topLvl">
          <ac:chgData name="Lirui Jiao" userId="97aad89c541aba21" providerId="LiveId" clId="{1E17578D-9AF7-493F-9A20-AAF61E7E861D}" dt="2022-09-08T03:16:25.698" v="2084" actId="164"/>
          <ac:spMkLst>
            <pc:docMk/>
            <pc:sldMk cId="1620448379" sldId="282"/>
            <ac:spMk id="39" creationId="{99AD0D2A-5503-F0DE-B1FD-2F7AF9AD2605}"/>
          </ac:spMkLst>
        </pc:spChg>
        <pc:spChg chg="add mod topLvl">
          <ac:chgData name="Lirui Jiao" userId="97aad89c541aba21" providerId="LiveId" clId="{1E17578D-9AF7-493F-9A20-AAF61E7E861D}" dt="2022-09-08T03:16:27.170" v="2085" actId="164"/>
          <ac:spMkLst>
            <pc:docMk/>
            <pc:sldMk cId="1620448379" sldId="282"/>
            <ac:spMk id="41" creationId="{C336C3A0-046B-744D-1542-87C9814074F8}"/>
          </ac:spMkLst>
        </pc:spChg>
        <pc:spChg chg="add mod topLvl">
          <ac:chgData name="Lirui Jiao" userId="97aad89c541aba21" providerId="LiveId" clId="{1E17578D-9AF7-493F-9A20-AAF61E7E861D}" dt="2022-09-08T03:16:28.298" v="2086" actId="164"/>
          <ac:spMkLst>
            <pc:docMk/>
            <pc:sldMk cId="1620448379" sldId="282"/>
            <ac:spMk id="43" creationId="{0E1CB0FB-E9A3-A8CB-E646-E6E8D6D0721A}"/>
          </ac:spMkLst>
        </pc:spChg>
        <pc:spChg chg="add mod">
          <ac:chgData name="Lirui Jiao" userId="97aad89c541aba21" providerId="LiveId" clId="{1E17578D-9AF7-493F-9A20-AAF61E7E861D}" dt="2022-09-08T03:16:09.114" v="2080" actId="164"/>
          <ac:spMkLst>
            <pc:docMk/>
            <pc:sldMk cId="1620448379" sldId="282"/>
            <ac:spMk id="45" creationId="{96C76E34-2F3D-916E-54A5-92C4D1132561}"/>
          </ac:spMkLst>
        </pc:spChg>
        <pc:spChg chg="add mod">
          <ac:chgData name="Lirui Jiao" userId="97aad89c541aba21" providerId="LiveId" clId="{1E17578D-9AF7-493F-9A20-AAF61E7E861D}" dt="2022-09-08T03:16:13.586" v="2081" actId="164"/>
          <ac:spMkLst>
            <pc:docMk/>
            <pc:sldMk cId="1620448379" sldId="282"/>
            <ac:spMk id="46" creationId="{63D3040C-5125-5A56-7E5C-F27CAB0A181F}"/>
          </ac:spMkLst>
        </pc:spChg>
        <pc:spChg chg="add mod">
          <ac:chgData name="Lirui Jiao" userId="97aad89c541aba21" providerId="LiveId" clId="{1E17578D-9AF7-493F-9A20-AAF61E7E861D}" dt="2022-09-08T03:16:15.987" v="2082" actId="164"/>
          <ac:spMkLst>
            <pc:docMk/>
            <pc:sldMk cId="1620448379" sldId="282"/>
            <ac:spMk id="47" creationId="{C7CB8485-B851-BF2E-29CF-21F1CD8FF5ED}"/>
          </ac:spMkLst>
        </pc:spChg>
        <pc:spChg chg="add mod">
          <ac:chgData name="Lirui Jiao" userId="97aad89c541aba21" providerId="LiveId" clId="{1E17578D-9AF7-493F-9A20-AAF61E7E861D}" dt="2022-09-08T03:16:23.082" v="2083" actId="164"/>
          <ac:spMkLst>
            <pc:docMk/>
            <pc:sldMk cId="1620448379" sldId="282"/>
            <ac:spMk id="48" creationId="{F1E56049-83D3-6EA0-D563-1576316DA34B}"/>
          </ac:spMkLst>
        </pc:spChg>
        <pc:spChg chg="add mod">
          <ac:chgData name="Lirui Jiao" userId="97aad89c541aba21" providerId="LiveId" clId="{1E17578D-9AF7-493F-9A20-AAF61E7E861D}" dt="2022-09-08T03:16:52.547" v="2097" actId="164"/>
          <ac:spMkLst>
            <pc:docMk/>
            <pc:sldMk cId="1620448379" sldId="282"/>
            <ac:spMk id="49" creationId="{50905515-B5F7-2D79-B095-90A525F2BB68}"/>
          </ac:spMkLst>
        </pc:spChg>
        <pc:spChg chg="add mod">
          <ac:chgData name="Lirui Jiao" userId="97aad89c541aba21" providerId="LiveId" clId="{1E17578D-9AF7-493F-9A20-AAF61E7E861D}" dt="2022-09-08T03:16:43.162" v="2092" actId="164"/>
          <ac:spMkLst>
            <pc:docMk/>
            <pc:sldMk cId="1620448379" sldId="282"/>
            <ac:spMk id="50" creationId="{38FD9740-DC7C-748F-C089-F56B9A2E9D24}"/>
          </ac:spMkLst>
        </pc:spChg>
        <pc:spChg chg="add mod">
          <ac:chgData name="Lirui Jiao" userId="97aad89c541aba21" providerId="LiveId" clId="{1E17578D-9AF7-493F-9A20-AAF61E7E861D}" dt="2022-09-08T03:16:34.985" v="2089" actId="164"/>
          <ac:spMkLst>
            <pc:docMk/>
            <pc:sldMk cId="1620448379" sldId="282"/>
            <ac:spMk id="51" creationId="{CCE33EDD-A8EF-D8AC-14F4-04DEE0878F0A}"/>
          </ac:spMkLst>
        </pc:spChg>
        <pc:spChg chg="add mod">
          <ac:chgData name="Lirui Jiao" userId="97aad89c541aba21" providerId="LiveId" clId="{1E17578D-9AF7-493F-9A20-AAF61E7E861D}" dt="2022-09-08T03:16:25.698" v="2084" actId="164"/>
          <ac:spMkLst>
            <pc:docMk/>
            <pc:sldMk cId="1620448379" sldId="282"/>
            <ac:spMk id="52" creationId="{68ADFA33-A28D-95AE-52DB-6DD07B82364B}"/>
          </ac:spMkLst>
        </pc:spChg>
        <pc:spChg chg="add mod">
          <ac:chgData name="Lirui Jiao" userId="97aad89c541aba21" providerId="LiveId" clId="{1E17578D-9AF7-493F-9A20-AAF61E7E861D}" dt="2022-09-08T03:16:50.955" v="2096" actId="164"/>
          <ac:spMkLst>
            <pc:docMk/>
            <pc:sldMk cId="1620448379" sldId="282"/>
            <ac:spMk id="53" creationId="{43EBC42C-9066-EB43-2728-85FD22FA4987}"/>
          </ac:spMkLst>
        </pc:spChg>
        <pc:spChg chg="add mod">
          <ac:chgData name="Lirui Jiao" userId="97aad89c541aba21" providerId="LiveId" clId="{1E17578D-9AF7-493F-9A20-AAF61E7E861D}" dt="2022-09-08T03:16:45.338" v="2093" actId="164"/>
          <ac:spMkLst>
            <pc:docMk/>
            <pc:sldMk cId="1620448379" sldId="282"/>
            <ac:spMk id="54" creationId="{49EA695F-32A5-6D78-6A40-617E07102BF1}"/>
          </ac:spMkLst>
        </pc:spChg>
        <pc:spChg chg="add mod">
          <ac:chgData name="Lirui Jiao" userId="97aad89c541aba21" providerId="LiveId" clId="{1E17578D-9AF7-493F-9A20-AAF61E7E861D}" dt="2022-09-08T03:16:32.283" v="2088" actId="164"/>
          <ac:spMkLst>
            <pc:docMk/>
            <pc:sldMk cId="1620448379" sldId="282"/>
            <ac:spMk id="55" creationId="{805CE470-7F26-65ED-7825-0D6319D6BD13}"/>
          </ac:spMkLst>
        </pc:spChg>
        <pc:spChg chg="add mod">
          <ac:chgData name="Lirui Jiao" userId="97aad89c541aba21" providerId="LiveId" clId="{1E17578D-9AF7-493F-9A20-AAF61E7E861D}" dt="2022-09-08T03:16:27.170" v="2085" actId="164"/>
          <ac:spMkLst>
            <pc:docMk/>
            <pc:sldMk cId="1620448379" sldId="282"/>
            <ac:spMk id="56" creationId="{9A6E1679-D5FA-29B3-9D0A-E2EEA23F05E6}"/>
          </ac:spMkLst>
        </pc:spChg>
        <pc:spChg chg="add mod">
          <ac:chgData name="Lirui Jiao" userId="97aad89c541aba21" providerId="LiveId" clId="{1E17578D-9AF7-493F-9A20-AAF61E7E861D}" dt="2022-09-08T03:16:48.681" v="2095" actId="164"/>
          <ac:spMkLst>
            <pc:docMk/>
            <pc:sldMk cId="1620448379" sldId="282"/>
            <ac:spMk id="57" creationId="{211C176F-82B5-5BB2-1892-4D4C13712E3D}"/>
          </ac:spMkLst>
        </pc:spChg>
        <pc:spChg chg="add mod">
          <ac:chgData name="Lirui Jiao" userId="97aad89c541aba21" providerId="LiveId" clId="{1E17578D-9AF7-493F-9A20-AAF61E7E861D}" dt="2022-09-08T03:16:47.235" v="2094" actId="164"/>
          <ac:spMkLst>
            <pc:docMk/>
            <pc:sldMk cId="1620448379" sldId="282"/>
            <ac:spMk id="58" creationId="{0EDB66A9-7BFE-3AA9-8562-4026751F1614}"/>
          </ac:spMkLst>
        </pc:spChg>
        <pc:spChg chg="add mod">
          <ac:chgData name="Lirui Jiao" userId="97aad89c541aba21" providerId="LiveId" clId="{1E17578D-9AF7-493F-9A20-AAF61E7E861D}" dt="2022-09-08T03:16:30.876" v="2087" actId="164"/>
          <ac:spMkLst>
            <pc:docMk/>
            <pc:sldMk cId="1620448379" sldId="282"/>
            <ac:spMk id="59" creationId="{17DCAA4B-7833-915C-A3D8-7D66C6C9C07D}"/>
          </ac:spMkLst>
        </pc:spChg>
        <pc:spChg chg="add mod">
          <ac:chgData name="Lirui Jiao" userId="97aad89c541aba21" providerId="LiveId" clId="{1E17578D-9AF7-493F-9A20-AAF61E7E861D}" dt="2022-09-08T03:16:28.298" v="2086" actId="164"/>
          <ac:spMkLst>
            <pc:docMk/>
            <pc:sldMk cId="1620448379" sldId="282"/>
            <ac:spMk id="60" creationId="{57AF3CA2-21CA-282F-1357-3110BA4D538D}"/>
          </ac:spMkLst>
        </pc:spChg>
        <pc:spChg chg="add mod">
          <ac:chgData name="Lirui Jiao" userId="97aad89c541aba21" providerId="LiveId" clId="{1E17578D-9AF7-493F-9A20-AAF61E7E861D}" dt="2022-09-08T03:14:23.082" v="2071" actId="1076"/>
          <ac:spMkLst>
            <pc:docMk/>
            <pc:sldMk cId="1620448379" sldId="282"/>
            <ac:spMk id="61" creationId="{23365277-AE6B-7782-6DC8-07820FB90290}"/>
          </ac:spMkLst>
        </pc:spChg>
        <pc:spChg chg="add mod">
          <ac:chgData name="Lirui Jiao" userId="97aad89c541aba21" providerId="LiveId" clId="{1E17578D-9AF7-493F-9A20-AAF61E7E861D}" dt="2022-09-08T05:17:29.716" v="2758" actId="1076"/>
          <ac:spMkLst>
            <pc:docMk/>
            <pc:sldMk cId="1620448379" sldId="282"/>
            <ac:spMk id="82" creationId="{34DE4BF3-E89F-1C43-3198-24CAF1CCC354}"/>
          </ac:spMkLst>
        </pc:spChg>
        <pc:spChg chg="add mod">
          <ac:chgData name="Lirui Jiao" userId="97aad89c541aba21" providerId="LiveId" clId="{1E17578D-9AF7-493F-9A20-AAF61E7E861D}" dt="2022-09-08T05:17:35.440" v="2760" actId="20577"/>
          <ac:spMkLst>
            <pc:docMk/>
            <pc:sldMk cId="1620448379" sldId="282"/>
            <ac:spMk id="83" creationId="{7E484AA5-947F-86C9-FF38-5CD1B7C7FB49}"/>
          </ac:spMkLst>
        </pc:spChg>
        <pc:grpChg chg="del">
          <ac:chgData name="Lirui Jiao" userId="97aad89c541aba21" providerId="LiveId" clId="{1E17578D-9AF7-493F-9A20-AAF61E7E861D}" dt="2022-09-08T03:03:44.720" v="1803" actId="478"/>
          <ac:grpSpMkLst>
            <pc:docMk/>
            <pc:sldMk cId="1620448379" sldId="282"/>
            <ac:grpSpMk id="30" creationId="{3A25DAEE-86FF-4E0D-B69E-EBC0806E5252}"/>
          </ac:grpSpMkLst>
        </pc:grpChg>
        <pc:grpChg chg="add del mod">
          <ac:chgData name="Lirui Jiao" userId="97aad89c541aba21" providerId="LiveId" clId="{1E17578D-9AF7-493F-9A20-AAF61E7E861D}" dt="2022-09-08T03:16:06.143" v="2079" actId="165"/>
          <ac:grpSpMkLst>
            <pc:docMk/>
            <pc:sldMk cId="1620448379" sldId="282"/>
            <ac:grpSpMk id="44" creationId="{43ACEF03-2EA2-D7DA-467D-06C22D3F04F1}"/>
          </ac:grpSpMkLst>
        </pc:grpChg>
        <pc:grpChg chg="add mod">
          <ac:chgData name="Lirui Jiao" userId="97aad89c541aba21" providerId="LiveId" clId="{1E17578D-9AF7-493F-9A20-AAF61E7E861D}" dt="2022-09-08T03:16:09.114" v="2080" actId="164"/>
          <ac:grpSpMkLst>
            <pc:docMk/>
            <pc:sldMk cId="1620448379" sldId="282"/>
            <ac:grpSpMk id="62" creationId="{025F1F1C-B40E-EF41-DC8E-FE53F58BEABB}"/>
          </ac:grpSpMkLst>
        </pc:grpChg>
        <pc:grpChg chg="add mod">
          <ac:chgData name="Lirui Jiao" userId="97aad89c541aba21" providerId="LiveId" clId="{1E17578D-9AF7-493F-9A20-AAF61E7E861D}" dt="2022-09-08T03:16:13.586" v="2081" actId="164"/>
          <ac:grpSpMkLst>
            <pc:docMk/>
            <pc:sldMk cId="1620448379" sldId="282"/>
            <ac:grpSpMk id="63" creationId="{CEC9A7DE-E949-353C-FAD7-304302A4170F}"/>
          </ac:grpSpMkLst>
        </pc:grpChg>
        <pc:grpChg chg="add mod">
          <ac:chgData name="Lirui Jiao" userId="97aad89c541aba21" providerId="LiveId" clId="{1E17578D-9AF7-493F-9A20-AAF61E7E861D}" dt="2022-09-08T03:16:15.987" v="2082" actId="164"/>
          <ac:grpSpMkLst>
            <pc:docMk/>
            <pc:sldMk cId="1620448379" sldId="282"/>
            <ac:grpSpMk id="64" creationId="{3E4CD7B7-6BD7-9A51-B618-45F5DFC1C975}"/>
          </ac:grpSpMkLst>
        </pc:grpChg>
        <pc:grpChg chg="add mod">
          <ac:chgData name="Lirui Jiao" userId="97aad89c541aba21" providerId="LiveId" clId="{1E17578D-9AF7-493F-9A20-AAF61E7E861D}" dt="2022-09-08T03:16:23.082" v="2083" actId="164"/>
          <ac:grpSpMkLst>
            <pc:docMk/>
            <pc:sldMk cId="1620448379" sldId="282"/>
            <ac:grpSpMk id="65" creationId="{D15DACE4-4F35-F1AE-A242-1A8DD22EF7FC}"/>
          </ac:grpSpMkLst>
        </pc:grpChg>
        <pc:grpChg chg="add mod">
          <ac:chgData name="Lirui Jiao" userId="97aad89c541aba21" providerId="LiveId" clId="{1E17578D-9AF7-493F-9A20-AAF61E7E861D}" dt="2022-09-08T03:16:25.698" v="2084" actId="164"/>
          <ac:grpSpMkLst>
            <pc:docMk/>
            <pc:sldMk cId="1620448379" sldId="282"/>
            <ac:grpSpMk id="66" creationId="{F2CF1576-C887-10CF-113C-127DB2DD3EC6}"/>
          </ac:grpSpMkLst>
        </pc:grpChg>
        <pc:grpChg chg="add mod">
          <ac:chgData name="Lirui Jiao" userId="97aad89c541aba21" providerId="LiveId" clId="{1E17578D-9AF7-493F-9A20-AAF61E7E861D}" dt="2022-09-08T03:16:27.170" v="2085" actId="164"/>
          <ac:grpSpMkLst>
            <pc:docMk/>
            <pc:sldMk cId="1620448379" sldId="282"/>
            <ac:grpSpMk id="67" creationId="{1AEEC4CC-40DD-B417-6929-2A4BA8A0A1F4}"/>
          </ac:grpSpMkLst>
        </pc:grpChg>
        <pc:grpChg chg="add mod">
          <ac:chgData name="Lirui Jiao" userId="97aad89c541aba21" providerId="LiveId" clId="{1E17578D-9AF7-493F-9A20-AAF61E7E861D}" dt="2022-09-08T03:16:28.298" v="2086" actId="164"/>
          <ac:grpSpMkLst>
            <pc:docMk/>
            <pc:sldMk cId="1620448379" sldId="282"/>
            <ac:grpSpMk id="68" creationId="{9E989D1C-6386-C596-31B8-63ED78B2219E}"/>
          </ac:grpSpMkLst>
        </pc:grpChg>
        <pc:grpChg chg="add mod">
          <ac:chgData name="Lirui Jiao" userId="97aad89c541aba21" providerId="LiveId" clId="{1E17578D-9AF7-493F-9A20-AAF61E7E861D}" dt="2022-09-08T03:16:30.876" v="2087" actId="164"/>
          <ac:grpSpMkLst>
            <pc:docMk/>
            <pc:sldMk cId="1620448379" sldId="282"/>
            <ac:grpSpMk id="69" creationId="{53D77561-211C-746B-E7CB-DB0974A827F9}"/>
          </ac:grpSpMkLst>
        </pc:grpChg>
        <pc:grpChg chg="add mod">
          <ac:chgData name="Lirui Jiao" userId="97aad89c541aba21" providerId="LiveId" clId="{1E17578D-9AF7-493F-9A20-AAF61E7E861D}" dt="2022-09-08T03:16:32.283" v="2088" actId="164"/>
          <ac:grpSpMkLst>
            <pc:docMk/>
            <pc:sldMk cId="1620448379" sldId="282"/>
            <ac:grpSpMk id="70" creationId="{BCDEBDC9-5D5A-8395-D33C-FB5586BE7DC7}"/>
          </ac:grpSpMkLst>
        </pc:grpChg>
        <pc:grpChg chg="add mod">
          <ac:chgData name="Lirui Jiao" userId="97aad89c541aba21" providerId="LiveId" clId="{1E17578D-9AF7-493F-9A20-AAF61E7E861D}" dt="2022-09-08T03:16:34.985" v="2089" actId="164"/>
          <ac:grpSpMkLst>
            <pc:docMk/>
            <pc:sldMk cId="1620448379" sldId="282"/>
            <ac:grpSpMk id="71" creationId="{479B7937-1E60-F3DB-920E-48BB0763D577}"/>
          </ac:grpSpMkLst>
        </pc:grpChg>
        <pc:grpChg chg="add mod">
          <ac:chgData name="Lirui Jiao" userId="97aad89c541aba21" providerId="LiveId" clId="{1E17578D-9AF7-493F-9A20-AAF61E7E861D}" dt="2022-09-08T03:16:43.162" v="2092" actId="164"/>
          <ac:grpSpMkLst>
            <pc:docMk/>
            <pc:sldMk cId="1620448379" sldId="282"/>
            <ac:grpSpMk id="72" creationId="{64B54024-E3CD-0BB6-66B0-7138C2EE742A}"/>
          </ac:grpSpMkLst>
        </pc:grpChg>
        <pc:grpChg chg="add mod">
          <ac:chgData name="Lirui Jiao" userId="97aad89c541aba21" providerId="LiveId" clId="{1E17578D-9AF7-493F-9A20-AAF61E7E861D}" dt="2022-09-08T03:16:45.338" v="2093" actId="164"/>
          <ac:grpSpMkLst>
            <pc:docMk/>
            <pc:sldMk cId="1620448379" sldId="282"/>
            <ac:grpSpMk id="73" creationId="{F6DC3A5C-C6AA-ED81-FC0A-91EB33C4CC6C}"/>
          </ac:grpSpMkLst>
        </pc:grpChg>
        <pc:grpChg chg="add mod">
          <ac:chgData name="Lirui Jiao" userId="97aad89c541aba21" providerId="LiveId" clId="{1E17578D-9AF7-493F-9A20-AAF61E7E861D}" dt="2022-09-08T03:16:47.235" v="2094" actId="164"/>
          <ac:grpSpMkLst>
            <pc:docMk/>
            <pc:sldMk cId="1620448379" sldId="282"/>
            <ac:grpSpMk id="74" creationId="{1932A1AC-35DF-8937-25D0-772148EA3D79}"/>
          </ac:grpSpMkLst>
        </pc:grpChg>
        <pc:grpChg chg="add mod">
          <ac:chgData name="Lirui Jiao" userId="97aad89c541aba21" providerId="LiveId" clId="{1E17578D-9AF7-493F-9A20-AAF61E7E861D}" dt="2022-09-08T03:16:48.681" v="2095" actId="164"/>
          <ac:grpSpMkLst>
            <pc:docMk/>
            <pc:sldMk cId="1620448379" sldId="282"/>
            <ac:grpSpMk id="75" creationId="{596D0ACA-088A-125D-83D8-85C42BEB9CC1}"/>
          </ac:grpSpMkLst>
        </pc:grpChg>
        <pc:grpChg chg="add mod">
          <ac:chgData name="Lirui Jiao" userId="97aad89c541aba21" providerId="LiveId" clId="{1E17578D-9AF7-493F-9A20-AAF61E7E861D}" dt="2022-09-08T03:16:50.955" v="2096" actId="164"/>
          <ac:grpSpMkLst>
            <pc:docMk/>
            <pc:sldMk cId="1620448379" sldId="282"/>
            <ac:grpSpMk id="76" creationId="{3B559AEA-56DB-3CA6-FCCD-7CFE8C6DFFE2}"/>
          </ac:grpSpMkLst>
        </pc:grpChg>
        <pc:grpChg chg="add mod">
          <ac:chgData name="Lirui Jiao" userId="97aad89c541aba21" providerId="LiveId" clId="{1E17578D-9AF7-493F-9A20-AAF61E7E861D}" dt="2022-09-08T03:16:52.547" v="2097" actId="164"/>
          <ac:grpSpMkLst>
            <pc:docMk/>
            <pc:sldMk cId="1620448379" sldId="282"/>
            <ac:grpSpMk id="77" creationId="{7B28D1B5-0870-6A7F-4309-A600AEADBCBC}"/>
          </ac:grpSpMkLst>
        </pc:grpChg>
        <pc:cxnChg chg="add mod">
          <ac:chgData name="Lirui Jiao" userId="97aad89c541aba21" providerId="LiveId" clId="{1E17578D-9AF7-493F-9A20-AAF61E7E861D}" dt="2022-09-08T05:17:12.190" v="2754" actId="1582"/>
          <ac:cxnSpMkLst>
            <pc:docMk/>
            <pc:sldMk cId="1620448379" sldId="282"/>
            <ac:cxnSpMk id="79" creationId="{03580560-2E07-2C32-4321-598B94EF8274}"/>
          </ac:cxnSpMkLst>
        </pc:cxnChg>
        <pc:cxnChg chg="add mod">
          <ac:chgData name="Lirui Jiao" userId="97aad89c541aba21" providerId="LiveId" clId="{1E17578D-9AF7-493F-9A20-AAF61E7E861D}" dt="2022-09-08T05:17:12.190" v="2754" actId="1582"/>
          <ac:cxnSpMkLst>
            <pc:docMk/>
            <pc:sldMk cId="1620448379" sldId="282"/>
            <ac:cxnSpMk id="80" creationId="{848D2B1E-4C96-6A23-AFBA-8463CA147072}"/>
          </ac:cxnSpMkLst>
        </pc:cxnChg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2493983882" sldId="286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3308990228" sldId="288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1547197870" sldId="289"/>
        </pc:sldMkLst>
      </pc:sldChg>
      <pc:sldChg chg="addSp delSp modSp mod ord modAnim">
        <pc:chgData name="Lirui Jiao" userId="97aad89c541aba21" providerId="LiveId" clId="{1E17578D-9AF7-493F-9A20-AAF61E7E861D}" dt="2022-09-08T05:24:36.404" v="2805"/>
        <pc:sldMkLst>
          <pc:docMk/>
          <pc:sldMk cId="3654687797" sldId="291"/>
        </pc:sldMkLst>
        <pc:spChg chg="mod">
          <ac:chgData name="Lirui Jiao" userId="97aad89c541aba21" providerId="LiveId" clId="{1E17578D-9AF7-493F-9A20-AAF61E7E861D}" dt="2022-09-08T05:20:59.281" v="2784" actId="20577"/>
          <ac:spMkLst>
            <pc:docMk/>
            <pc:sldMk cId="3654687797" sldId="291"/>
            <ac:spMk id="2" creationId="{72AFFDE3-E116-431E-BCFC-BD65C712EC0C}"/>
          </ac:spMkLst>
        </pc:spChg>
        <pc:picChg chg="del">
          <ac:chgData name="Lirui Jiao" userId="97aad89c541aba21" providerId="LiveId" clId="{1E17578D-9AF7-493F-9A20-AAF61E7E861D}" dt="2022-09-08T05:20:42.538" v="2765" actId="478"/>
          <ac:picMkLst>
            <pc:docMk/>
            <pc:sldMk cId="3654687797" sldId="291"/>
            <ac:picMk id="5" creationId="{25CB1C6F-CBE4-4EEF-A8C7-5BA2FE097964}"/>
          </ac:picMkLst>
        </pc:picChg>
        <pc:picChg chg="add mod">
          <ac:chgData name="Lirui Jiao" userId="97aad89c541aba21" providerId="LiveId" clId="{1E17578D-9AF7-493F-9A20-AAF61E7E861D}" dt="2022-09-08T05:24:23.691" v="2801" actId="1076"/>
          <ac:picMkLst>
            <pc:docMk/>
            <pc:sldMk cId="3654687797" sldId="291"/>
            <ac:picMk id="7" creationId="{AA84EC13-BF41-C32C-233B-F5330CD37A58}"/>
          </ac:picMkLst>
        </pc:picChg>
        <pc:picChg chg="add mod">
          <ac:chgData name="Lirui Jiao" userId="97aad89c541aba21" providerId="LiveId" clId="{1E17578D-9AF7-493F-9A20-AAF61E7E861D}" dt="2022-09-08T05:24:22.797" v="2800" actId="1076"/>
          <ac:picMkLst>
            <pc:docMk/>
            <pc:sldMk cId="3654687797" sldId="291"/>
            <ac:picMk id="10" creationId="{EA32703B-58EB-76D9-A504-700825884E71}"/>
          </ac:picMkLst>
        </pc:picChg>
        <pc:picChg chg="del">
          <ac:chgData name="Lirui Jiao" userId="97aad89c541aba21" providerId="LiveId" clId="{1E17578D-9AF7-493F-9A20-AAF61E7E861D}" dt="2022-09-08T05:20:41.753" v="2764" actId="478"/>
          <ac:picMkLst>
            <pc:docMk/>
            <pc:sldMk cId="3654687797" sldId="291"/>
            <ac:picMk id="11" creationId="{E05C9E53-9510-4BD9-B54D-649F0D4622AC}"/>
          </ac:picMkLst>
        </pc:picChg>
        <pc:picChg chg="add mod modCrop">
          <ac:chgData name="Lirui Jiao" userId="97aad89c541aba21" providerId="LiveId" clId="{1E17578D-9AF7-493F-9A20-AAF61E7E861D}" dt="2022-09-08T05:24:24.711" v="2802" actId="1076"/>
          <ac:picMkLst>
            <pc:docMk/>
            <pc:sldMk cId="3654687797" sldId="291"/>
            <ac:picMk id="16" creationId="{D78D16D3-0545-B64F-4C65-9B7623D593E6}"/>
          </ac:picMkLst>
        </pc:picChg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1277743565" sldId="292"/>
        </pc:sldMkLst>
      </pc:sldChg>
      <pc:sldChg chg="modSp del mod">
        <pc:chgData name="Lirui Jiao" userId="97aad89c541aba21" providerId="LiveId" clId="{1E17578D-9AF7-493F-9A20-AAF61E7E861D}" dt="2022-09-08T05:52:56.755" v="2918" actId="47"/>
        <pc:sldMkLst>
          <pc:docMk/>
          <pc:sldMk cId="3467178658" sldId="293"/>
        </pc:sldMkLst>
        <pc:spChg chg="mod">
          <ac:chgData name="Lirui Jiao" userId="97aad89c541aba21" providerId="LiveId" clId="{1E17578D-9AF7-493F-9A20-AAF61E7E861D}" dt="2022-09-08T05:46:28.004" v="2853" actId="20577"/>
          <ac:spMkLst>
            <pc:docMk/>
            <pc:sldMk cId="3467178658" sldId="293"/>
            <ac:spMk id="19" creationId="{2848CC20-6515-487F-8B19-0EBC1514EFCB}"/>
          </ac:spMkLst>
        </pc:spChg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153323539" sldId="294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2213088522" sldId="295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2025107873" sldId="296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282824374" sldId="297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3104774348" sldId="298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2402934475" sldId="299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2117259445" sldId="300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771516659" sldId="301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578775781" sldId="302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976470570" sldId="303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786631714" sldId="304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3443095279" sldId="305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649579789" sldId="306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913807350" sldId="307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102444871" sldId="308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3680526470" sldId="309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1313628389" sldId="310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417648276" sldId="312"/>
        </pc:sldMkLst>
      </pc:sldChg>
      <pc:sldChg chg="del">
        <pc:chgData name="Lirui Jiao" userId="97aad89c541aba21" providerId="LiveId" clId="{1E17578D-9AF7-493F-9A20-AAF61E7E861D}" dt="2022-09-08T05:46:14.128" v="2852" actId="47"/>
        <pc:sldMkLst>
          <pc:docMk/>
          <pc:sldMk cId="260875728" sldId="313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2089840436" sldId="314"/>
        </pc:sldMkLst>
      </pc:sldChg>
      <pc:sldChg chg="del">
        <pc:chgData name="Lirui Jiao" userId="97aad89c541aba21" providerId="LiveId" clId="{1E17578D-9AF7-493F-9A20-AAF61E7E861D}" dt="2022-09-08T05:52:56.755" v="2918" actId="47"/>
        <pc:sldMkLst>
          <pc:docMk/>
          <pc:sldMk cId="2319621104" sldId="315"/>
        </pc:sldMkLst>
      </pc:sldChg>
      <pc:sldChg chg="modSp del mod ord">
        <pc:chgData name="Lirui Jiao" userId="97aad89c541aba21" providerId="LiveId" clId="{1E17578D-9AF7-493F-9A20-AAF61E7E861D}" dt="2022-09-08T05:46:14.128" v="2852" actId="47"/>
        <pc:sldMkLst>
          <pc:docMk/>
          <pc:sldMk cId="1467350912" sldId="316"/>
        </pc:sldMkLst>
        <pc:spChg chg="mod">
          <ac:chgData name="Lirui Jiao" userId="97aad89c541aba21" providerId="LiveId" clId="{1E17578D-9AF7-493F-9A20-AAF61E7E861D}" dt="2022-09-08T01:51:15.315" v="595" actId="1076"/>
          <ac:spMkLst>
            <pc:docMk/>
            <pc:sldMk cId="1467350912" sldId="316"/>
            <ac:spMk id="5" creationId="{79C1E80B-6B80-4DFE-BF0F-EC5A9960EC4A}"/>
          </ac:spMkLst>
        </pc:spChg>
      </pc:sldChg>
      <pc:sldChg chg="addSp delSp modSp mod delAnim modAnim">
        <pc:chgData name="Lirui Jiao" userId="97aad89c541aba21" providerId="LiveId" clId="{1E17578D-9AF7-493F-9A20-AAF61E7E861D}" dt="2022-09-08T05:09:04.603" v="2639"/>
        <pc:sldMkLst>
          <pc:docMk/>
          <pc:sldMk cId="1408949868" sldId="317"/>
        </pc:sldMkLst>
        <pc:spChg chg="add del mod">
          <ac:chgData name="Lirui Jiao" userId="97aad89c541aba21" providerId="LiveId" clId="{1E17578D-9AF7-493F-9A20-AAF61E7E861D}" dt="2022-09-08T01:18:01.516" v="229" actId="478"/>
          <ac:spMkLst>
            <pc:docMk/>
            <pc:sldMk cId="1408949868" sldId="317"/>
            <ac:spMk id="20" creationId="{A0396DA5-BC12-3EFC-1C53-64646F12C33F}"/>
          </ac:spMkLst>
        </pc:spChg>
        <pc:picChg chg="add del mod">
          <ac:chgData name="Lirui Jiao" userId="97aad89c541aba21" providerId="LiveId" clId="{1E17578D-9AF7-493F-9A20-AAF61E7E861D}" dt="2022-09-08T01:10:05.435" v="182" actId="478"/>
          <ac:picMkLst>
            <pc:docMk/>
            <pc:sldMk cId="1408949868" sldId="317"/>
            <ac:picMk id="6" creationId="{229E8E0E-9D42-C6AB-4892-F61905500644}"/>
          </ac:picMkLst>
        </pc:picChg>
        <pc:picChg chg="del mod">
          <ac:chgData name="Lirui Jiao" userId="97aad89c541aba21" providerId="LiveId" clId="{1E17578D-9AF7-493F-9A20-AAF61E7E861D}" dt="2022-09-08T01:17:13.448" v="222" actId="478"/>
          <ac:picMkLst>
            <pc:docMk/>
            <pc:sldMk cId="1408949868" sldId="317"/>
            <ac:picMk id="7" creationId="{50E6F592-ABCF-A93B-681A-805784708C26}"/>
          </ac:picMkLst>
        </pc:picChg>
        <pc:picChg chg="del mod modCrop">
          <ac:chgData name="Lirui Jiao" userId="97aad89c541aba21" providerId="LiveId" clId="{1E17578D-9AF7-493F-9A20-AAF61E7E861D}" dt="2022-09-08T01:18:03.146" v="230" actId="478"/>
          <ac:picMkLst>
            <pc:docMk/>
            <pc:sldMk cId="1408949868" sldId="317"/>
            <ac:picMk id="17" creationId="{3D34A4A0-76D3-5748-08DB-2B00F24656DC}"/>
          </ac:picMkLst>
        </pc:picChg>
        <pc:picChg chg="add del mod">
          <ac:chgData name="Lirui Jiao" userId="97aad89c541aba21" providerId="LiveId" clId="{1E17578D-9AF7-493F-9A20-AAF61E7E861D}" dt="2022-09-08T01:17:09.674" v="221" actId="478"/>
          <ac:picMkLst>
            <pc:docMk/>
            <pc:sldMk cId="1408949868" sldId="317"/>
            <ac:picMk id="18" creationId="{29A8A524-6184-48A2-AA5D-CC9C4CE0EF12}"/>
          </ac:picMkLst>
        </pc:picChg>
        <pc:picChg chg="add mod">
          <ac:chgData name="Lirui Jiao" userId="97aad89c541aba21" providerId="LiveId" clId="{1E17578D-9AF7-493F-9A20-AAF61E7E861D}" dt="2022-09-08T01:21:08.777" v="256" actId="1076"/>
          <ac:picMkLst>
            <pc:docMk/>
            <pc:sldMk cId="1408949868" sldId="317"/>
            <ac:picMk id="22" creationId="{7C2A5ED8-4A40-D012-B6EF-3FE5FA8E1746}"/>
          </ac:picMkLst>
        </pc:picChg>
        <pc:picChg chg="add mod">
          <ac:chgData name="Lirui Jiao" userId="97aad89c541aba21" providerId="LiveId" clId="{1E17578D-9AF7-493F-9A20-AAF61E7E861D}" dt="2022-09-08T01:21:10.627" v="257" actId="1076"/>
          <ac:picMkLst>
            <pc:docMk/>
            <pc:sldMk cId="1408949868" sldId="317"/>
            <ac:picMk id="24" creationId="{C5C5C917-8E8E-4BB3-17E5-6BF9312ADE49}"/>
          </ac:picMkLst>
        </pc:picChg>
        <pc:picChg chg="add del mod ord">
          <ac:chgData name="Lirui Jiao" userId="97aad89c541aba21" providerId="LiveId" clId="{1E17578D-9AF7-493F-9A20-AAF61E7E861D}" dt="2022-09-08T05:08:55.170" v="2635" actId="478"/>
          <ac:picMkLst>
            <pc:docMk/>
            <pc:sldMk cId="1408949868" sldId="317"/>
            <ac:picMk id="26" creationId="{98158FB4-CEF2-E449-76FB-81E931BBC688}"/>
          </ac:picMkLst>
        </pc:picChg>
        <pc:picChg chg="add mod">
          <ac:chgData name="Lirui Jiao" userId="97aad89c541aba21" providerId="LiveId" clId="{1E17578D-9AF7-493F-9A20-AAF61E7E861D}" dt="2022-09-08T05:09:01.815" v="2638" actId="1076"/>
          <ac:picMkLst>
            <pc:docMk/>
            <pc:sldMk cId="1408949868" sldId="317"/>
            <ac:picMk id="28" creationId="{36B852CA-7DF8-84E0-13F5-BE8AF3253C8B}"/>
          </ac:picMkLst>
        </pc:picChg>
      </pc:sldChg>
      <pc:sldChg chg="addSp delSp modSp mod modAnim modNotesTx">
        <pc:chgData name="Lirui Jiao" userId="97aad89c541aba21" providerId="LiveId" clId="{1E17578D-9AF7-493F-9A20-AAF61E7E861D}" dt="2022-09-08T04:09:21.316" v="2287" actId="20577"/>
        <pc:sldMkLst>
          <pc:docMk/>
          <pc:sldMk cId="2921890379" sldId="318"/>
        </pc:sldMkLst>
        <pc:spChg chg="mod">
          <ac:chgData name="Lirui Jiao" userId="97aad89c541aba21" providerId="LiveId" clId="{1E17578D-9AF7-493F-9A20-AAF61E7E861D}" dt="2022-09-08T01:05:58.100" v="155" actId="20577"/>
          <ac:spMkLst>
            <pc:docMk/>
            <pc:sldMk cId="2921890379" sldId="318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1:04:46.657" v="123" actId="22"/>
          <ac:spMkLst>
            <pc:docMk/>
            <pc:sldMk cId="2921890379" sldId="318"/>
            <ac:spMk id="3" creationId="{8494134E-8E98-4AFF-B514-17A3AB33B650}"/>
          </ac:spMkLst>
        </pc:spChg>
        <pc:picChg chg="add del mod modCrop">
          <ac:chgData name="Lirui Jiao" userId="97aad89c541aba21" providerId="LiveId" clId="{1E17578D-9AF7-493F-9A20-AAF61E7E861D}" dt="2022-09-08T01:05:45.129" v="138" actId="21"/>
          <ac:picMkLst>
            <pc:docMk/>
            <pc:sldMk cId="2921890379" sldId="318"/>
            <ac:picMk id="7" creationId="{3487C6C5-3740-995D-CEF9-E8B1122C6235}"/>
          </ac:picMkLst>
        </pc:picChg>
        <pc:picChg chg="add mod ord">
          <ac:chgData name="Lirui Jiao" userId="97aad89c541aba21" providerId="LiveId" clId="{1E17578D-9AF7-493F-9A20-AAF61E7E861D}" dt="2022-09-08T01:06:32.100" v="167" actId="167"/>
          <ac:picMkLst>
            <pc:docMk/>
            <pc:sldMk cId="2921890379" sldId="318"/>
            <ac:picMk id="17" creationId="{AAD3B7AA-4910-49DB-FBDD-00B8A7451F4E}"/>
          </ac:picMkLst>
        </pc:picChg>
        <pc:picChg chg="add mod">
          <ac:chgData name="Lirui Jiao" userId="97aad89c541aba21" providerId="LiveId" clId="{1E17578D-9AF7-493F-9A20-AAF61E7E861D}" dt="2022-09-08T01:06:16.357" v="162" actId="1076"/>
          <ac:picMkLst>
            <pc:docMk/>
            <pc:sldMk cId="2921890379" sldId="318"/>
            <ac:picMk id="19" creationId="{2457256F-1B8F-80B6-D68F-0D2BF8502A18}"/>
          </ac:picMkLst>
        </pc:picChg>
        <pc:picChg chg="add mod ord">
          <ac:chgData name="Lirui Jiao" userId="97aad89c541aba21" providerId="LiveId" clId="{1E17578D-9AF7-493F-9A20-AAF61E7E861D}" dt="2022-09-08T01:06:38.127" v="168" actId="1076"/>
          <ac:picMkLst>
            <pc:docMk/>
            <pc:sldMk cId="2921890379" sldId="318"/>
            <ac:picMk id="21" creationId="{5415C7FA-6B56-4A85-85EF-7947DCCFA376}"/>
          </ac:picMkLst>
        </pc:picChg>
      </pc:sldChg>
      <pc:sldChg chg="addSp modSp del mod ord">
        <pc:chgData name="Lirui Jiao" userId="97aad89c541aba21" providerId="LiveId" clId="{1E17578D-9AF7-493F-9A20-AAF61E7E861D}" dt="2022-09-08T02:53:49.514" v="1580" actId="47"/>
        <pc:sldMkLst>
          <pc:docMk/>
          <pc:sldMk cId="1664199941" sldId="319"/>
        </pc:sldMkLst>
        <pc:picChg chg="add mod">
          <ac:chgData name="Lirui Jiao" userId="97aad89c541aba21" providerId="LiveId" clId="{1E17578D-9AF7-493F-9A20-AAF61E7E861D}" dt="2022-09-08T01:06:57.037" v="172" actId="1076"/>
          <ac:picMkLst>
            <pc:docMk/>
            <pc:sldMk cId="1664199941" sldId="319"/>
            <ac:picMk id="7" creationId="{DE6BEB9F-3EBE-9A03-210B-3C702BC50B31}"/>
          </ac:picMkLst>
        </pc:picChg>
      </pc:sldChg>
      <pc:sldChg chg="addSp delSp modSp mod ord modAnim modNotesTx">
        <pc:chgData name="Lirui Jiao" userId="97aad89c541aba21" providerId="LiveId" clId="{1E17578D-9AF7-493F-9A20-AAF61E7E861D}" dt="2022-09-08T01:53:30.400" v="610" actId="1076"/>
        <pc:sldMkLst>
          <pc:docMk/>
          <pc:sldMk cId="512658768" sldId="320"/>
        </pc:sldMkLst>
        <pc:spChg chg="mod">
          <ac:chgData name="Lirui Jiao" userId="97aad89c541aba21" providerId="LiveId" clId="{1E17578D-9AF7-493F-9A20-AAF61E7E861D}" dt="2022-09-08T01:29:20.485" v="365" actId="20577"/>
          <ac:spMkLst>
            <pc:docMk/>
            <pc:sldMk cId="512658768" sldId="320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1:29:50.946" v="366" actId="22"/>
          <ac:spMkLst>
            <pc:docMk/>
            <pc:sldMk cId="512658768" sldId="320"/>
            <ac:spMk id="3" creationId="{8494134E-8E98-4AFF-B514-17A3AB33B650}"/>
          </ac:spMkLst>
        </pc:spChg>
        <pc:spChg chg="add mod">
          <ac:chgData name="Lirui Jiao" userId="97aad89c541aba21" providerId="LiveId" clId="{1E17578D-9AF7-493F-9A20-AAF61E7E861D}" dt="2022-09-08T01:35:10.166" v="424" actId="1076"/>
          <ac:spMkLst>
            <pc:docMk/>
            <pc:sldMk cId="512658768" sldId="320"/>
            <ac:spMk id="17" creationId="{5ACD1556-2212-77D4-9B8D-7F411CFEBB33}"/>
          </ac:spMkLst>
        </pc:spChg>
        <pc:spChg chg="add del">
          <ac:chgData name="Lirui Jiao" userId="97aad89c541aba21" providerId="LiveId" clId="{1E17578D-9AF7-493F-9A20-AAF61E7E861D}" dt="2022-09-08T01:30:55.169" v="394" actId="478"/>
          <ac:spMkLst>
            <pc:docMk/>
            <pc:sldMk cId="512658768" sldId="320"/>
            <ac:spMk id="19" creationId="{063B743E-543E-16E2-46B5-C5D412BC9ED6}"/>
          </ac:spMkLst>
        </pc:spChg>
        <pc:spChg chg="add del mod">
          <ac:chgData name="Lirui Jiao" userId="97aad89c541aba21" providerId="LiveId" clId="{1E17578D-9AF7-493F-9A20-AAF61E7E861D}" dt="2022-09-08T01:34:22.282" v="418" actId="478"/>
          <ac:spMkLst>
            <pc:docMk/>
            <pc:sldMk cId="512658768" sldId="320"/>
            <ac:spMk id="24" creationId="{350EFAF7-C2C8-D8AA-1F13-222934FDCA5A}"/>
          </ac:spMkLst>
        </pc:spChg>
        <pc:picChg chg="add mod ord">
          <ac:chgData name="Lirui Jiao" userId="97aad89c541aba21" providerId="LiveId" clId="{1E17578D-9AF7-493F-9A20-AAF61E7E861D}" dt="2022-09-08T01:35:16.117" v="427" actId="1076"/>
          <ac:picMkLst>
            <pc:docMk/>
            <pc:sldMk cId="512658768" sldId="320"/>
            <ac:picMk id="7" creationId="{87AA4543-3D72-C887-3534-425810DE68EF}"/>
          </ac:picMkLst>
        </pc:picChg>
        <pc:picChg chg="add mod">
          <ac:chgData name="Lirui Jiao" userId="97aad89c541aba21" providerId="LiveId" clId="{1E17578D-9AF7-493F-9A20-AAF61E7E861D}" dt="2022-09-08T01:35:00.118" v="420" actId="1076"/>
          <ac:picMkLst>
            <pc:docMk/>
            <pc:sldMk cId="512658768" sldId="320"/>
            <ac:picMk id="16" creationId="{1814390F-A1E1-E88E-A350-81C395F501DA}"/>
          </ac:picMkLst>
        </pc:picChg>
        <pc:picChg chg="add mod">
          <ac:chgData name="Lirui Jiao" userId="97aad89c541aba21" providerId="LiveId" clId="{1E17578D-9AF7-493F-9A20-AAF61E7E861D}" dt="2022-09-08T01:53:30.400" v="610" actId="1076"/>
          <ac:picMkLst>
            <pc:docMk/>
            <pc:sldMk cId="512658768" sldId="320"/>
            <ac:picMk id="21" creationId="{E1B412F9-443D-F914-AEDF-535675399C12}"/>
          </ac:picMkLst>
        </pc:picChg>
        <pc:picChg chg="add mod">
          <ac:chgData name="Lirui Jiao" userId="97aad89c541aba21" providerId="LiveId" clId="{1E17578D-9AF7-493F-9A20-AAF61E7E861D}" dt="2022-09-08T01:35:26.878" v="431" actId="1076"/>
          <ac:picMkLst>
            <pc:docMk/>
            <pc:sldMk cId="512658768" sldId="320"/>
            <ac:picMk id="23" creationId="{AFD3B095-E2A9-1567-AB15-0B54A9D07605}"/>
          </ac:picMkLst>
        </pc:picChg>
      </pc:sldChg>
      <pc:sldChg chg="modNotesTx">
        <pc:chgData name="Lirui Jiao" userId="97aad89c541aba21" providerId="LiveId" clId="{1E17578D-9AF7-493F-9A20-AAF61E7E861D}" dt="2022-09-08T03:30:16.274" v="2256" actId="20577"/>
        <pc:sldMkLst>
          <pc:docMk/>
          <pc:sldMk cId="3733905753" sldId="321"/>
        </pc:sldMkLst>
      </pc:sldChg>
      <pc:sldChg chg="addSp delSp modSp mod delAnim modAnim">
        <pc:chgData name="Lirui Jiao" userId="97aad89c541aba21" providerId="LiveId" clId="{1E17578D-9AF7-493F-9A20-AAF61E7E861D}" dt="2022-09-08T01:27:21.249" v="332"/>
        <pc:sldMkLst>
          <pc:docMk/>
          <pc:sldMk cId="2739354627" sldId="322"/>
        </pc:sldMkLst>
        <pc:picChg chg="del">
          <ac:chgData name="Lirui Jiao" userId="97aad89c541aba21" providerId="LiveId" clId="{1E17578D-9AF7-493F-9A20-AAF61E7E861D}" dt="2022-09-08T01:27:09.563" v="328" actId="478"/>
          <ac:picMkLst>
            <pc:docMk/>
            <pc:sldMk cId="2739354627" sldId="322"/>
            <ac:picMk id="7" creationId="{03F1E992-784F-4B39-0F5E-D6823D14D776}"/>
          </ac:picMkLst>
        </pc:picChg>
        <pc:picChg chg="add mod">
          <ac:chgData name="Lirui Jiao" userId="97aad89c541aba21" providerId="LiveId" clId="{1E17578D-9AF7-493F-9A20-AAF61E7E861D}" dt="2022-09-08T01:27:13.397" v="330" actId="1076"/>
          <ac:picMkLst>
            <pc:docMk/>
            <pc:sldMk cId="2739354627" sldId="322"/>
            <ac:picMk id="9" creationId="{405334A0-F2C1-7DA4-F6FC-59ED5A9F203E}"/>
          </ac:picMkLst>
        </pc:picChg>
      </pc:sldChg>
      <pc:sldChg chg="addSp delSp modSp mod ord addAnim delAnim modAnim">
        <pc:chgData name="Lirui Jiao" userId="97aad89c541aba21" providerId="LiveId" clId="{1E17578D-9AF7-493F-9A20-AAF61E7E861D}" dt="2022-09-08T05:14:14.057" v="2684" actId="478"/>
        <pc:sldMkLst>
          <pc:docMk/>
          <pc:sldMk cId="931382622" sldId="323"/>
        </pc:sldMkLst>
        <pc:spChg chg="mod">
          <ac:chgData name="Lirui Jiao" userId="97aad89c541aba21" providerId="LiveId" clId="{1E17578D-9AF7-493F-9A20-AAF61E7E861D}" dt="2022-09-08T01:40:32.215" v="474" actId="20577"/>
          <ac:spMkLst>
            <pc:docMk/>
            <pc:sldMk cId="931382622" sldId="323"/>
            <ac:spMk id="2" creationId="{72AFFDE3-E116-431E-BCFC-BD65C712EC0C}"/>
          </ac:spMkLst>
        </pc:spChg>
        <pc:spChg chg="mod">
          <ac:chgData name="Lirui Jiao" userId="97aad89c541aba21" providerId="LiveId" clId="{1E17578D-9AF7-493F-9A20-AAF61E7E861D}" dt="2022-09-08T01:41:32.127" v="557" actId="20577"/>
          <ac:spMkLst>
            <pc:docMk/>
            <pc:sldMk cId="931382622" sldId="323"/>
            <ac:spMk id="3" creationId="{8494134E-8E98-4AFF-B514-17A3AB33B650}"/>
          </ac:spMkLst>
        </pc:spChg>
        <pc:picChg chg="add mod">
          <ac:chgData name="Lirui Jiao" userId="97aad89c541aba21" providerId="LiveId" clId="{1E17578D-9AF7-493F-9A20-AAF61E7E861D}" dt="2022-09-08T01:41:30.004" v="556" actId="1076"/>
          <ac:picMkLst>
            <pc:docMk/>
            <pc:sldMk cId="931382622" sldId="323"/>
            <ac:picMk id="7" creationId="{2E28CDC1-B1D7-68BC-3FB5-03169A485597}"/>
          </ac:picMkLst>
        </pc:picChg>
        <pc:picChg chg="add del mod">
          <ac:chgData name="Lirui Jiao" userId="97aad89c541aba21" providerId="LiveId" clId="{1E17578D-9AF7-493F-9A20-AAF61E7E861D}" dt="2022-09-08T05:14:14.057" v="2684" actId="478"/>
          <ac:picMkLst>
            <pc:docMk/>
            <pc:sldMk cId="931382622" sldId="323"/>
            <ac:picMk id="17" creationId="{823C41D4-F4CA-4F2C-5EB6-D902F652FDB8}"/>
          </ac:picMkLst>
        </pc:picChg>
        <pc:picChg chg="add mod">
          <ac:chgData name="Lirui Jiao" userId="97aad89c541aba21" providerId="LiveId" clId="{1E17578D-9AF7-493F-9A20-AAF61E7E861D}" dt="2022-09-08T01:43:48.249" v="580" actId="1076"/>
          <ac:picMkLst>
            <pc:docMk/>
            <pc:sldMk cId="931382622" sldId="323"/>
            <ac:picMk id="19" creationId="{DDE94546-F99C-AA1D-6690-BBB947844549}"/>
          </ac:picMkLst>
        </pc:picChg>
        <pc:picChg chg="add mod">
          <ac:chgData name="Lirui Jiao" userId="97aad89c541aba21" providerId="LiveId" clId="{1E17578D-9AF7-493F-9A20-AAF61E7E861D}" dt="2022-09-08T01:43:29.657" v="574" actId="1076"/>
          <ac:picMkLst>
            <pc:docMk/>
            <pc:sldMk cId="931382622" sldId="323"/>
            <ac:picMk id="20" creationId="{8409E1E2-4260-2E77-372C-F70187181501}"/>
          </ac:picMkLst>
        </pc:picChg>
        <pc:picChg chg="add del mod">
          <ac:chgData name="Lirui Jiao" userId="97aad89c541aba21" providerId="LiveId" clId="{1E17578D-9AF7-493F-9A20-AAF61E7E861D}" dt="2022-09-08T05:14:09.584" v="2675" actId="478"/>
          <ac:picMkLst>
            <pc:docMk/>
            <pc:sldMk cId="931382622" sldId="323"/>
            <ac:picMk id="22" creationId="{3025F9BA-B0C8-3309-DA33-368F4FB17558}"/>
          </ac:picMkLst>
        </pc:picChg>
        <pc:picChg chg="add mod">
          <ac:chgData name="Lirui Jiao" userId="97aad89c541aba21" providerId="LiveId" clId="{1E17578D-9AF7-493F-9A20-AAF61E7E861D}" dt="2022-09-08T01:45:28.452" v="586" actId="1076"/>
          <ac:picMkLst>
            <pc:docMk/>
            <pc:sldMk cId="931382622" sldId="323"/>
            <ac:picMk id="24" creationId="{3D5FBBE7-C403-BC7F-848F-D71711DEBB9D}"/>
          </ac:picMkLst>
        </pc:picChg>
        <pc:picChg chg="add del mod">
          <ac:chgData name="Lirui Jiao" userId="97aad89c541aba21" providerId="LiveId" clId="{1E17578D-9AF7-493F-9A20-AAF61E7E861D}" dt="2022-09-08T05:14:13.550" v="2683" actId="22"/>
          <ac:picMkLst>
            <pc:docMk/>
            <pc:sldMk cId="931382622" sldId="323"/>
            <ac:picMk id="30" creationId="{7E85B33A-6D60-730C-DC67-B8DB3CB99498}"/>
          </ac:picMkLst>
        </pc:picChg>
        <pc:picChg chg="add del mod">
          <ac:chgData name="Lirui Jiao" userId="97aad89c541aba21" providerId="LiveId" clId="{1E17578D-9AF7-493F-9A20-AAF61E7E861D}" dt="2022-09-08T05:14:09.183" v="2674" actId="22"/>
          <ac:picMkLst>
            <pc:docMk/>
            <pc:sldMk cId="931382622" sldId="323"/>
            <ac:picMk id="32" creationId="{380B596F-826D-2383-5B13-8B56A486A6D4}"/>
          </ac:picMkLst>
        </pc:picChg>
        <pc:cxnChg chg="add mod">
          <ac:chgData name="Lirui Jiao" userId="97aad89c541aba21" providerId="LiveId" clId="{1E17578D-9AF7-493F-9A20-AAF61E7E861D}" dt="2022-09-08T05:11:11.149" v="2650" actId="693"/>
          <ac:cxnSpMkLst>
            <pc:docMk/>
            <pc:sldMk cId="931382622" sldId="323"/>
            <ac:cxnSpMk id="26" creationId="{E71EF1E4-9AED-E81E-E33E-138A85CD678D}"/>
          </ac:cxnSpMkLst>
        </pc:cxnChg>
      </pc:sldChg>
      <pc:sldChg chg="addSp delSp modSp mod ord modAnim modNotesTx">
        <pc:chgData name="Lirui Jiao" userId="97aad89c541aba21" providerId="LiveId" clId="{1E17578D-9AF7-493F-9A20-AAF61E7E861D}" dt="2022-09-08T05:42:01.169" v="2834" actId="20577"/>
        <pc:sldMkLst>
          <pc:docMk/>
          <pc:sldMk cId="3131394482" sldId="324"/>
        </pc:sldMkLst>
        <pc:spChg chg="mod">
          <ac:chgData name="Lirui Jiao" userId="97aad89c541aba21" providerId="LiveId" clId="{1E17578D-9AF7-493F-9A20-AAF61E7E861D}" dt="2022-09-08T02:10:34.117" v="984" actId="20577"/>
          <ac:spMkLst>
            <pc:docMk/>
            <pc:sldMk cId="3131394482" sldId="324"/>
            <ac:spMk id="2" creationId="{72AFFDE3-E116-431E-BCFC-BD65C712EC0C}"/>
          </ac:spMkLst>
        </pc:spChg>
        <pc:spChg chg="mod">
          <ac:chgData name="Lirui Jiao" userId="97aad89c541aba21" providerId="LiveId" clId="{1E17578D-9AF7-493F-9A20-AAF61E7E861D}" dt="2022-09-08T05:42:01.169" v="2834" actId="20577"/>
          <ac:spMkLst>
            <pc:docMk/>
            <pc:sldMk cId="3131394482" sldId="324"/>
            <ac:spMk id="3" creationId="{8494134E-8E98-4AFF-B514-17A3AB33B650}"/>
          </ac:spMkLst>
        </pc:spChg>
        <pc:spChg chg="add mod">
          <ac:chgData name="Lirui Jiao" userId="97aad89c541aba21" providerId="LiveId" clId="{1E17578D-9AF7-493F-9A20-AAF61E7E861D}" dt="2022-09-08T02:00:34.995" v="850" actId="571"/>
          <ac:spMkLst>
            <pc:docMk/>
            <pc:sldMk cId="3131394482" sldId="324"/>
            <ac:spMk id="18" creationId="{22C7B1F3-0205-A817-9616-0CB3151CF1D8}"/>
          </ac:spMkLst>
        </pc:spChg>
        <pc:spChg chg="add del mod">
          <ac:chgData name="Lirui Jiao" userId="97aad89c541aba21" providerId="LiveId" clId="{1E17578D-9AF7-493F-9A20-AAF61E7E861D}" dt="2022-09-08T02:07:16.964" v="897"/>
          <ac:spMkLst>
            <pc:docMk/>
            <pc:sldMk cId="3131394482" sldId="324"/>
            <ac:spMk id="29" creationId="{ED83C366-4F3B-72B8-9A94-FB8AC691CD6F}"/>
          </ac:spMkLst>
        </pc:spChg>
        <pc:spChg chg="add mod">
          <ac:chgData name="Lirui Jiao" userId="97aad89c541aba21" providerId="LiveId" clId="{1E17578D-9AF7-493F-9A20-AAF61E7E861D}" dt="2022-09-08T02:08:46.711" v="962" actId="1076"/>
          <ac:spMkLst>
            <pc:docMk/>
            <pc:sldMk cId="3131394482" sldId="324"/>
            <ac:spMk id="31" creationId="{D2E6CBDD-81B1-D7CD-7842-588DF84C9EA3}"/>
          </ac:spMkLst>
        </pc:spChg>
        <pc:grpChg chg="add mod">
          <ac:chgData name="Lirui Jiao" userId="97aad89c541aba21" providerId="LiveId" clId="{1E17578D-9AF7-493F-9A20-AAF61E7E861D}" dt="2022-09-08T02:04:35.066" v="888" actId="1076"/>
          <ac:grpSpMkLst>
            <pc:docMk/>
            <pc:sldMk cId="3131394482" sldId="324"/>
            <ac:grpSpMk id="26" creationId="{8C16D1BD-D4E1-FB89-2A21-89ED666F6C21}"/>
          </ac:grpSpMkLst>
        </pc:grpChg>
        <pc:picChg chg="add del mod">
          <ac:chgData name="Lirui Jiao" userId="97aad89c541aba21" providerId="LiveId" clId="{1E17578D-9AF7-493F-9A20-AAF61E7E861D}" dt="2022-09-08T01:58:55.218" v="780" actId="478"/>
          <ac:picMkLst>
            <pc:docMk/>
            <pc:sldMk cId="3131394482" sldId="324"/>
            <ac:picMk id="7" creationId="{4C0AAB64-1B33-E129-2835-0E6BEDF2F1AC}"/>
          </ac:picMkLst>
        </pc:picChg>
        <pc:picChg chg="add mod">
          <ac:chgData name="Lirui Jiao" userId="97aad89c541aba21" providerId="LiveId" clId="{1E17578D-9AF7-493F-9A20-AAF61E7E861D}" dt="2022-09-08T02:00:32.396" v="848" actId="1076"/>
          <ac:picMkLst>
            <pc:docMk/>
            <pc:sldMk cId="3131394482" sldId="324"/>
            <ac:picMk id="17" creationId="{B0DCDAB7-84B6-646F-A310-AF5E8FD386E4}"/>
          </ac:picMkLst>
        </pc:picChg>
        <pc:picChg chg="add mod">
          <ac:chgData name="Lirui Jiao" userId="97aad89c541aba21" providerId="LiveId" clId="{1E17578D-9AF7-493F-9A20-AAF61E7E861D}" dt="2022-09-08T02:00:34.995" v="850" actId="571"/>
          <ac:picMkLst>
            <pc:docMk/>
            <pc:sldMk cId="3131394482" sldId="324"/>
            <ac:picMk id="19" creationId="{8FF4706E-AE03-0F6A-6E3B-BE437C7BAB6A}"/>
          </ac:picMkLst>
        </pc:picChg>
        <pc:picChg chg="add del">
          <ac:chgData name="Lirui Jiao" userId="97aad89c541aba21" providerId="LiveId" clId="{1E17578D-9AF7-493F-9A20-AAF61E7E861D}" dt="2022-09-08T02:00:38.699" v="852" actId="22"/>
          <ac:picMkLst>
            <pc:docMk/>
            <pc:sldMk cId="3131394482" sldId="324"/>
            <ac:picMk id="21" creationId="{1766FC02-D637-25E2-3633-218395DC23A0}"/>
          </ac:picMkLst>
        </pc:picChg>
        <pc:picChg chg="add mod modCrop">
          <ac:chgData name="Lirui Jiao" userId="97aad89c541aba21" providerId="LiveId" clId="{1E17578D-9AF7-493F-9A20-AAF61E7E861D}" dt="2022-09-08T02:01:58.337" v="867" actId="164"/>
          <ac:picMkLst>
            <pc:docMk/>
            <pc:sldMk cId="3131394482" sldId="324"/>
            <ac:picMk id="23" creationId="{003AEF84-BB3B-3741-3134-58A40E38960A}"/>
          </ac:picMkLst>
        </pc:picChg>
        <pc:picChg chg="add mod modCrop">
          <ac:chgData name="Lirui Jiao" userId="97aad89c541aba21" providerId="LiveId" clId="{1E17578D-9AF7-493F-9A20-AAF61E7E861D}" dt="2022-09-08T02:02:02.493" v="868" actId="1076"/>
          <ac:picMkLst>
            <pc:docMk/>
            <pc:sldMk cId="3131394482" sldId="324"/>
            <ac:picMk id="25" creationId="{01C1FAD0-D1D4-A581-976B-FE20156BFED3}"/>
          </ac:picMkLst>
        </pc:picChg>
        <pc:picChg chg="add mod">
          <ac:chgData name="Lirui Jiao" userId="97aad89c541aba21" providerId="LiveId" clId="{1E17578D-9AF7-493F-9A20-AAF61E7E861D}" dt="2022-09-08T02:07:03.637" v="894" actId="1076"/>
          <ac:picMkLst>
            <pc:docMk/>
            <pc:sldMk cId="3131394482" sldId="324"/>
            <ac:picMk id="28" creationId="{5F2455A7-A07F-6188-B39C-518926986CFC}"/>
          </ac:picMkLst>
        </pc:picChg>
      </pc:sldChg>
      <pc:sldChg chg="addSp delSp modSp mod ord delAnim modAnim">
        <pc:chgData name="Lirui Jiao" userId="97aad89c541aba21" providerId="LiveId" clId="{1E17578D-9AF7-493F-9A20-AAF61E7E861D}" dt="2022-09-08T05:15:11.512" v="2701"/>
        <pc:sldMkLst>
          <pc:docMk/>
          <pc:sldMk cId="1918079840" sldId="325"/>
        </pc:sldMkLst>
        <pc:spChg chg="mod">
          <ac:chgData name="Lirui Jiao" userId="97aad89c541aba21" providerId="LiveId" clId="{1E17578D-9AF7-493F-9A20-AAF61E7E861D}" dt="2022-09-08T01:54:56.213" v="679" actId="20577"/>
          <ac:spMkLst>
            <pc:docMk/>
            <pc:sldMk cId="1918079840" sldId="325"/>
            <ac:spMk id="2" creationId="{72AFFDE3-E116-431E-BCFC-BD65C712EC0C}"/>
          </ac:spMkLst>
        </pc:spChg>
        <pc:spChg chg="add mod">
          <ac:chgData name="Lirui Jiao" userId="97aad89c541aba21" providerId="LiveId" clId="{1E17578D-9AF7-493F-9A20-AAF61E7E861D}" dt="2022-09-08T01:55:27.127" v="680" actId="207"/>
          <ac:spMkLst>
            <pc:docMk/>
            <pc:sldMk cId="1918079840" sldId="325"/>
            <ac:spMk id="16" creationId="{4EE3414F-063C-890B-F8DD-8F683CABE0F2}"/>
          </ac:spMkLst>
        </pc:spChg>
        <pc:spChg chg="add mod">
          <ac:chgData name="Lirui Jiao" userId="97aad89c541aba21" providerId="LiveId" clId="{1E17578D-9AF7-493F-9A20-AAF61E7E861D}" dt="2022-09-08T01:55:27.127" v="680" actId="207"/>
          <ac:spMkLst>
            <pc:docMk/>
            <pc:sldMk cId="1918079840" sldId="325"/>
            <ac:spMk id="19" creationId="{129D2A80-9EFC-DC35-A04D-B2D5CEE185B9}"/>
          </ac:spMkLst>
        </pc:spChg>
        <pc:spChg chg="mod">
          <ac:chgData name="Lirui Jiao" userId="97aad89c541aba21" providerId="LiveId" clId="{1E17578D-9AF7-493F-9A20-AAF61E7E861D}" dt="2022-09-08T01:51:37.589" v="598"/>
          <ac:spMkLst>
            <pc:docMk/>
            <pc:sldMk cId="1918079840" sldId="325"/>
            <ac:spMk id="22" creationId="{30B94330-6A4E-F1A0-AE35-D4FC04E4A8EF}"/>
          </ac:spMkLst>
        </pc:spChg>
        <pc:spChg chg="add mod">
          <ac:chgData name="Lirui Jiao" userId="97aad89c541aba21" providerId="LiveId" clId="{1E17578D-9AF7-493F-9A20-AAF61E7E861D}" dt="2022-09-08T01:51:37.589" v="598"/>
          <ac:spMkLst>
            <pc:docMk/>
            <pc:sldMk cId="1918079840" sldId="325"/>
            <ac:spMk id="26" creationId="{22EECCCD-1374-EA6D-91F4-93F13AFD9B86}"/>
          </ac:spMkLst>
        </pc:spChg>
        <pc:spChg chg="mod">
          <ac:chgData name="Lirui Jiao" userId="97aad89c541aba21" providerId="LiveId" clId="{1E17578D-9AF7-493F-9A20-AAF61E7E861D}" dt="2022-09-08T01:51:37.589" v="598"/>
          <ac:spMkLst>
            <pc:docMk/>
            <pc:sldMk cId="1918079840" sldId="325"/>
            <ac:spMk id="31" creationId="{D9E30055-82FA-692C-8CAA-9AF592E2155E}"/>
          </ac:spMkLst>
        </pc:spChg>
        <pc:spChg chg="add del mod">
          <ac:chgData name="Lirui Jiao" userId="97aad89c541aba21" providerId="LiveId" clId="{1E17578D-9AF7-493F-9A20-AAF61E7E861D}" dt="2022-09-08T01:53:40.799" v="613" actId="478"/>
          <ac:spMkLst>
            <pc:docMk/>
            <pc:sldMk cId="1918079840" sldId="325"/>
            <ac:spMk id="36" creationId="{55BDF407-F51E-02C6-1A3D-0BB1E9AABE9E}"/>
          </ac:spMkLst>
        </pc:spChg>
        <pc:grpChg chg="add mod">
          <ac:chgData name="Lirui Jiao" userId="97aad89c541aba21" providerId="LiveId" clId="{1E17578D-9AF7-493F-9A20-AAF61E7E861D}" dt="2022-09-08T01:51:37.589" v="598"/>
          <ac:grpSpMkLst>
            <pc:docMk/>
            <pc:sldMk cId="1918079840" sldId="325"/>
            <ac:grpSpMk id="21" creationId="{7DD44338-D625-3C40-2AD7-47809FDA165F}"/>
          </ac:grpSpMkLst>
        </pc:grpChg>
        <pc:grpChg chg="add mod">
          <ac:chgData name="Lirui Jiao" userId="97aad89c541aba21" providerId="LiveId" clId="{1E17578D-9AF7-493F-9A20-AAF61E7E861D}" dt="2022-09-08T01:51:37.589" v="598"/>
          <ac:grpSpMkLst>
            <pc:docMk/>
            <pc:sldMk cId="1918079840" sldId="325"/>
            <ac:grpSpMk id="28" creationId="{799EC4A9-429C-14A6-DC1B-18C2297BD34A}"/>
          </ac:grpSpMkLst>
        </pc:grpChg>
        <pc:grpChg chg="mod">
          <ac:chgData name="Lirui Jiao" userId="97aad89c541aba21" providerId="LiveId" clId="{1E17578D-9AF7-493F-9A20-AAF61E7E861D}" dt="2022-09-08T01:51:37.589" v="598"/>
          <ac:grpSpMkLst>
            <pc:docMk/>
            <pc:sldMk cId="1918079840" sldId="325"/>
            <ac:grpSpMk id="30" creationId="{534F97C8-4729-355D-F4FB-E2B13DEEB11C}"/>
          </ac:grpSpMkLst>
        </pc:grpChg>
        <pc:picChg chg="add del mod">
          <ac:chgData name="Lirui Jiao" userId="97aad89c541aba21" providerId="LiveId" clId="{1E17578D-9AF7-493F-9A20-AAF61E7E861D}" dt="2022-09-08T01:52:47.695" v="599" actId="478"/>
          <ac:picMkLst>
            <pc:docMk/>
            <pc:sldMk cId="1918079840" sldId="325"/>
            <ac:picMk id="6" creationId="{B463B421-088E-FC70-BEFF-78E4B4551B50}"/>
          </ac:picMkLst>
        </pc:picChg>
        <pc:picChg chg="add 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7" creationId="{71738A81-E0E3-05F4-F575-E75B5992CE5A}"/>
          </ac:picMkLst>
        </pc:picChg>
        <pc:picChg chg="add 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20" creationId="{494661EF-106A-9A7D-7CEB-64A2203A5044}"/>
          </ac:picMkLst>
        </pc:picChg>
        <pc:picChg chg="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23" creationId="{D2F5EDE9-3D1B-3FF6-9ED9-7B50517AE883}"/>
          </ac:picMkLst>
        </pc:picChg>
        <pc:picChg chg="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24" creationId="{45541FC0-5FCD-FE8C-FA9F-61ADFD7C5184}"/>
          </ac:picMkLst>
        </pc:picChg>
        <pc:picChg chg="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25" creationId="{B7840FEC-5280-198B-A61A-7440F3A87E81}"/>
          </ac:picMkLst>
        </pc:picChg>
        <pc:picChg chg="add 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27" creationId="{CA0E6A2F-7406-DD32-5086-549BDBD518E3}"/>
          </ac:picMkLst>
        </pc:picChg>
        <pc:picChg chg="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29" creationId="{CEDB8770-C296-D513-CDBC-CB29D32A8B00}"/>
          </ac:picMkLst>
        </pc:picChg>
        <pc:picChg chg="mod">
          <ac:chgData name="Lirui Jiao" userId="97aad89c541aba21" providerId="LiveId" clId="{1E17578D-9AF7-493F-9A20-AAF61E7E861D}" dt="2022-09-08T01:51:37.589" v="598"/>
          <ac:picMkLst>
            <pc:docMk/>
            <pc:sldMk cId="1918079840" sldId="325"/>
            <ac:picMk id="32" creationId="{2816273D-7DE0-347B-1448-2C38B04AD006}"/>
          </ac:picMkLst>
        </pc:picChg>
        <pc:picChg chg="add del mod">
          <ac:chgData name="Lirui Jiao" userId="97aad89c541aba21" providerId="LiveId" clId="{1E17578D-9AF7-493F-9A20-AAF61E7E861D}" dt="2022-09-08T05:14:19.438" v="2685" actId="478"/>
          <ac:picMkLst>
            <pc:docMk/>
            <pc:sldMk cId="1918079840" sldId="325"/>
            <ac:picMk id="33" creationId="{B4A82606-3CD7-0F35-4A0F-0446383A5E51}"/>
          </ac:picMkLst>
        </pc:picChg>
        <pc:picChg chg="add del mod">
          <ac:chgData name="Lirui Jiao" userId="97aad89c541aba21" providerId="LiveId" clId="{1E17578D-9AF7-493F-9A20-AAF61E7E861D}" dt="2022-09-08T05:14:19.941" v="2686" actId="478"/>
          <ac:picMkLst>
            <pc:docMk/>
            <pc:sldMk cId="1918079840" sldId="325"/>
            <ac:picMk id="34" creationId="{0BE29A5A-6E67-5E44-F723-73E84EEEAED7}"/>
          </ac:picMkLst>
        </pc:picChg>
        <pc:picChg chg="add mod">
          <ac:chgData name="Lirui Jiao" userId="97aad89c541aba21" providerId="LiveId" clId="{1E17578D-9AF7-493F-9A20-AAF61E7E861D}" dt="2022-09-08T01:53:47.219" v="618" actId="1076"/>
          <ac:picMkLst>
            <pc:docMk/>
            <pc:sldMk cId="1918079840" sldId="325"/>
            <ac:picMk id="35" creationId="{89658ED2-D4D2-B560-A624-697E47B744BE}"/>
          </ac:picMkLst>
        </pc:picChg>
        <pc:picChg chg="add mod modCrop">
          <ac:chgData name="Lirui Jiao" userId="97aad89c541aba21" providerId="LiveId" clId="{1E17578D-9AF7-493F-9A20-AAF61E7E861D}" dt="2022-09-08T01:54:06.352" v="623" actId="1076"/>
          <ac:picMkLst>
            <pc:docMk/>
            <pc:sldMk cId="1918079840" sldId="325"/>
            <ac:picMk id="37" creationId="{DE5378F6-1985-AC29-49F8-80383B5B902D}"/>
          </ac:picMkLst>
        </pc:picChg>
        <pc:picChg chg="add mod">
          <ac:chgData name="Lirui Jiao" userId="97aad89c541aba21" providerId="LiveId" clId="{1E17578D-9AF7-493F-9A20-AAF61E7E861D}" dt="2022-09-08T05:14:40.579" v="2695" actId="1076"/>
          <ac:picMkLst>
            <pc:docMk/>
            <pc:sldMk cId="1918079840" sldId="325"/>
            <ac:picMk id="39" creationId="{8003E9B3-4192-D9C7-614D-D40214302F88}"/>
          </ac:picMkLst>
        </pc:picChg>
        <pc:picChg chg="add mod">
          <ac:chgData name="Lirui Jiao" userId="97aad89c541aba21" providerId="LiveId" clId="{1E17578D-9AF7-493F-9A20-AAF61E7E861D}" dt="2022-09-08T05:14:38.531" v="2694" actId="1076"/>
          <ac:picMkLst>
            <pc:docMk/>
            <pc:sldMk cId="1918079840" sldId="325"/>
            <ac:picMk id="41" creationId="{0330E107-4BE3-C482-211C-82C76D670FE2}"/>
          </ac:picMkLst>
        </pc:picChg>
        <pc:picChg chg="add mod">
          <ac:chgData name="Lirui Jiao" userId="97aad89c541aba21" providerId="LiveId" clId="{1E17578D-9AF7-493F-9A20-AAF61E7E861D}" dt="2022-09-08T05:15:04.961" v="2700" actId="1076"/>
          <ac:picMkLst>
            <pc:docMk/>
            <pc:sldMk cId="1918079840" sldId="325"/>
            <ac:picMk id="42" creationId="{D3C579C8-645D-9455-158C-5A3087CCC419}"/>
          </ac:picMkLst>
        </pc:picChg>
        <pc:cxnChg chg="add mod">
          <ac:chgData name="Lirui Jiao" userId="97aad89c541aba21" providerId="LiveId" clId="{1E17578D-9AF7-493F-9A20-AAF61E7E861D}" dt="2022-09-08T01:55:45.607" v="681" actId="208"/>
          <ac:cxnSpMkLst>
            <pc:docMk/>
            <pc:sldMk cId="1918079840" sldId="325"/>
            <ac:cxnSpMk id="17" creationId="{6D63D73E-1116-F4BA-BE4D-8D942BDDA428}"/>
          </ac:cxnSpMkLst>
        </pc:cxnChg>
        <pc:cxnChg chg="add mod">
          <ac:chgData name="Lirui Jiao" userId="97aad89c541aba21" providerId="LiveId" clId="{1E17578D-9AF7-493F-9A20-AAF61E7E861D}" dt="2022-09-08T01:55:45.607" v="681" actId="208"/>
          <ac:cxnSpMkLst>
            <pc:docMk/>
            <pc:sldMk cId="1918079840" sldId="325"/>
            <ac:cxnSpMk id="18" creationId="{EA485C11-A652-A019-82C7-BB5B66521A32}"/>
          </ac:cxnSpMkLst>
        </pc:cxnChg>
      </pc:sldChg>
      <pc:sldChg chg="addSp delSp modSp mod ord modAnim">
        <pc:chgData name="Lirui Jiao" userId="97aad89c541aba21" providerId="LiveId" clId="{1E17578D-9AF7-493F-9A20-AAF61E7E861D}" dt="2022-09-08T01:58:31.411" v="779" actId="20577"/>
        <pc:sldMkLst>
          <pc:docMk/>
          <pc:sldMk cId="3155540169" sldId="326"/>
        </pc:sldMkLst>
        <pc:spChg chg="mod">
          <ac:chgData name="Lirui Jiao" userId="97aad89c541aba21" providerId="LiveId" clId="{1E17578D-9AF7-493F-9A20-AAF61E7E861D}" dt="2022-09-08T01:56:24.283" v="714" actId="20577"/>
          <ac:spMkLst>
            <pc:docMk/>
            <pc:sldMk cId="3155540169" sldId="326"/>
            <ac:spMk id="2" creationId="{72AFFDE3-E116-431E-BCFC-BD65C712EC0C}"/>
          </ac:spMkLst>
        </pc:spChg>
        <pc:spChg chg="mod">
          <ac:chgData name="Lirui Jiao" userId="97aad89c541aba21" providerId="LiveId" clId="{1E17578D-9AF7-493F-9A20-AAF61E7E861D}" dt="2022-09-08T01:58:31.411" v="779" actId="20577"/>
          <ac:spMkLst>
            <pc:docMk/>
            <pc:sldMk cId="3155540169" sldId="326"/>
            <ac:spMk id="3" creationId="{8494134E-8E98-4AFF-B514-17A3AB33B650}"/>
          </ac:spMkLst>
        </pc:spChg>
        <pc:graphicFrameChg chg="add del mod">
          <ac:chgData name="Lirui Jiao" userId="97aad89c541aba21" providerId="LiveId" clId="{1E17578D-9AF7-493F-9A20-AAF61E7E861D}" dt="2022-09-08T01:58:22.998" v="776"/>
          <ac:graphicFrameMkLst>
            <pc:docMk/>
            <pc:sldMk cId="3155540169" sldId="326"/>
            <ac:graphicFrameMk id="6" creationId="{CC02E1A6-1214-C255-FE93-AE7F8B5E28CF}"/>
          </ac:graphicFrameMkLst>
        </pc:graphicFrameChg>
      </pc:sldChg>
      <pc:sldChg chg="addSp delSp modSp add mod ord delAnim modAnim">
        <pc:chgData name="Lirui Jiao" userId="97aad89c541aba21" providerId="LiveId" clId="{1E17578D-9AF7-493F-9A20-AAF61E7E861D}" dt="2022-09-08T01:38:45.226" v="433"/>
        <pc:sldMkLst>
          <pc:docMk/>
          <pc:sldMk cId="4022218404" sldId="327"/>
        </pc:sldMkLst>
        <pc:spChg chg="mod">
          <ac:chgData name="Lirui Jiao" userId="97aad89c541aba21" providerId="LiveId" clId="{1E17578D-9AF7-493F-9A20-AAF61E7E861D}" dt="2022-09-08T01:22:05.763" v="267" actId="20577"/>
          <ac:spMkLst>
            <pc:docMk/>
            <pc:sldMk cId="4022218404" sldId="327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1:11:23.990" v="189" actId="22"/>
          <ac:spMkLst>
            <pc:docMk/>
            <pc:sldMk cId="4022218404" sldId="327"/>
            <ac:spMk id="3" creationId="{8494134E-8E98-4AFF-B514-17A3AB33B650}"/>
          </ac:spMkLst>
        </pc:spChg>
        <pc:spChg chg="add del mod">
          <ac:chgData name="Lirui Jiao" userId="97aad89c541aba21" providerId="LiveId" clId="{1E17578D-9AF7-493F-9A20-AAF61E7E861D}" dt="2022-09-08T01:23:06.065" v="275" actId="478"/>
          <ac:spMkLst>
            <pc:docMk/>
            <pc:sldMk cId="4022218404" sldId="327"/>
            <ac:spMk id="19" creationId="{78B86FD7-EA2C-B5E5-B095-2B014A3F54DE}"/>
          </ac:spMkLst>
        </pc:spChg>
        <pc:spChg chg="add mod">
          <ac:chgData name="Lirui Jiao" userId="97aad89c541aba21" providerId="LiveId" clId="{1E17578D-9AF7-493F-9A20-AAF61E7E861D}" dt="2022-09-08T01:24:38.380" v="323" actId="1076"/>
          <ac:spMkLst>
            <pc:docMk/>
            <pc:sldMk cId="4022218404" sldId="327"/>
            <ac:spMk id="24" creationId="{7F30A1BF-CC37-3DBB-4686-2C4833E3E7CE}"/>
          </ac:spMkLst>
        </pc:spChg>
        <pc:picChg chg="add del mod ord">
          <ac:chgData name="Lirui Jiao" userId="97aad89c541aba21" providerId="LiveId" clId="{1E17578D-9AF7-493F-9A20-AAF61E7E861D}" dt="2022-09-08T01:22:38.822" v="268" actId="478"/>
          <ac:picMkLst>
            <pc:docMk/>
            <pc:sldMk cId="4022218404" sldId="327"/>
            <ac:picMk id="7" creationId="{49EC886E-C396-624C-6519-E65E5AE79D52}"/>
          </ac:picMkLst>
        </pc:picChg>
        <pc:picChg chg="add del mod">
          <ac:chgData name="Lirui Jiao" userId="97aad89c541aba21" providerId="LiveId" clId="{1E17578D-9AF7-493F-9A20-AAF61E7E861D}" dt="2022-09-08T01:11:36.707" v="192" actId="478"/>
          <ac:picMkLst>
            <pc:docMk/>
            <pc:sldMk cId="4022218404" sldId="327"/>
            <ac:picMk id="16" creationId="{60C0C070-2F55-C523-BE69-63ADB634AE9D}"/>
          </ac:picMkLst>
        </pc:picChg>
        <pc:picChg chg="add del mod">
          <ac:chgData name="Lirui Jiao" userId="97aad89c541aba21" providerId="LiveId" clId="{1E17578D-9AF7-493F-9A20-AAF61E7E861D}" dt="2022-09-08T01:23:35.794" v="283" actId="478"/>
          <ac:picMkLst>
            <pc:docMk/>
            <pc:sldMk cId="4022218404" sldId="327"/>
            <ac:picMk id="17" creationId="{05090100-B2B2-DB4B-142D-6C8A5E1479AD}"/>
          </ac:picMkLst>
        </pc:picChg>
        <pc:picChg chg="add mod">
          <ac:chgData name="Lirui Jiao" userId="97aad89c541aba21" providerId="LiveId" clId="{1E17578D-9AF7-493F-9A20-AAF61E7E861D}" dt="2022-09-08T01:24:22.610" v="302" actId="1076"/>
          <ac:picMkLst>
            <pc:docMk/>
            <pc:sldMk cId="4022218404" sldId="327"/>
            <ac:picMk id="21" creationId="{32BD7190-96CB-E53B-C633-40AEF58922F1}"/>
          </ac:picMkLst>
        </pc:picChg>
        <pc:picChg chg="add mod">
          <ac:chgData name="Lirui Jiao" userId="97aad89c541aba21" providerId="LiveId" clId="{1E17578D-9AF7-493F-9A20-AAF61E7E861D}" dt="2022-09-08T01:24:11.333" v="300" actId="1076"/>
          <ac:picMkLst>
            <pc:docMk/>
            <pc:sldMk cId="4022218404" sldId="327"/>
            <ac:picMk id="22" creationId="{89D5F527-8FFD-E056-4B47-97E0A7217004}"/>
          </ac:picMkLst>
        </pc:picChg>
        <pc:picChg chg="add del mod">
          <ac:chgData name="Lirui Jiao" userId="97aad89c541aba21" providerId="LiveId" clId="{1E17578D-9AF7-493F-9A20-AAF61E7E861D}" dt="2022-09-08T01:24:09.469" v="299" actId="478"/>
          <ac:picMkLst>
            <pc:docMk/>
            <pc:sldMk cId="4022218404" sldId="327"/>
            <ac:picMk id="23" creationId="{CE436F25-A49D-801E-61CD-9C41A54DB423}"/>
          </ac:picMkLst>
        </pc:picChg>
        <pc:picChg chg="add mod">
          <ac:chgData name="Lirui Jiao" userId="97aad89c541aba21" providerId="LiveId" clId="{1E17578D-9AF7-493F-9A20-AAF61E7E861D}" dt="2022-09-08T01:28:50.304" v="351" actId="1076"/>
          <ac:picMkLst>
            <pc:docMk/>
            <pc:sldMk cId="4022218404" sldId="327"/>
            <ac:picMk id="26" creationId="{C3C9EE09-E873-D70C-3830-2F60F38D0222}"/>
          </ac:picMkLst>
        </pc:picChg>
        <pc:picChg chg="add mod">
          <ac:chgData name="Lirui Jiao" userId="97aad89c541aba21" providerId="LiveId" clId="{1E17578D-9AF7-493F-9A20-AAF61E7E861D}" dt="2022-09-08T01:28:46.547" v="349" actId="1076"/>
          <ac:picMkLst>
            <pc:docMk/>
            <pc:sldMk cId="4022218404" sldId="327"/>
            <ac:picMk id="28" creationId="{2BA4231A-8B6F-0B08-BE24-C65D882BFFAC}"/>
          </ac:picMkLst>
        </pc:picChg>
      </pc:sldChg>
      <pc:sldChg chg="addSp delSp modSp add mod modAnim">
        <pc:chgData name="Lirui Jiao" userId="97aad89c541aba21" providerId="LiveId" clId="{1E17578D-9AF7-493F-9A20-AAF61E7E861D}" dt="2022-09-08T05:44:00.935" v="2843"/>
        <pc:sldMkLst>
          <pc:docMk/>
          <pc:sldMk cId="129996535" sldId="328"/>
        </pc:sldMkLst>
        <pc:spChg chg="mod">
          <ac:chgData name="Lirui Jiao" userId="97aad89c541aba21" providerId="LiveId" clId="{1E17578D-9AF7-493F-9A20-AAF61E7E861D}" dt="2022-09-08T02:12:27.816" v="1004"/>
          <ac:spMkLst>
            <pc:docMk/>
            <pc:sldMk cId="129996535" sldId="328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2:11:19.118" v="985" actId="22"/>
          <ac:spMkLst>
            <pc:docMk/>
            <pc:sldMk cId="129996535" sldId="328"/>
            <ac:spMk id="3" creationId="{8494134E-8E98-4AFF-B514-17A3AB33B650}"/>
          </ac:spMkLst>
        </pc:spChg>
        <pc:picChg chg="add mod ord">
          <ac:chgData name="Lirui Jiao" userId="97aad89c541aba21" providerId="LiveId" clId="{1E17578D-9AF7-493F-9A20-AAF61E7E861D}" dt="2022-09-08T02:11:33.927" v="991" actId="1076"/>
          <ac:picMkLst>
            <pc:docMk/>
            <pc:sldMk cId="129996535" sldId="328"/>
            <ac:picMk id="7" creationId="{0A040FA5-5ED4-7195-EE6E-D5E893A755B0}"/>
          </ac:picMkLst>
        </pc:picChg>
        <pc:picChg chg="add mod">
          <ac:chgData name="Lirui Jiao" userId="97aad89c541aba21" providerId="LiveId" clId="{1E17578D-9AF7-493F-9A20-AAF61E7E861D}" dt="2022-09-08T02:11:25.409" v="986"/>
          <ac:picMkLst>
            <pc:docMk/>
            <pc:sldMk cId="129996535" sldId="328"/>
            <ac:picMk id="16" creationId="{472B9845-428A-E9EC-B296-D4F86C9F4FCC}"/>
          </ac:picMkLst>
        </pc:picChg>
        <pc:picChg chg="add mod">
          <ac:chgData name="Lirui Jiao" userId="97aad89c541aba21" providerId="LiveId" clId="{1E17578D-9AF7-493F-9A20-AAF61E7E861D}" dt="2022-09-08T02:12:15.815" v="1001" actId="1076"/>
          <ac:picMkLst>
            <pc:docMk/>
            <pc:sldMk cId="129996535" sldId="328"/>
            <ac:picMk id="18" creationId="{1A634FF8-B0FD-C2BF-076C-B416FD7C90C7}"/>
          </ac:picMkLst>
        </pc:picChg>
        <pc:picChg chg="add mod">
          <ac:chgData name="Lirui Jiao" userId="97aad89c541aba21" providerId="LiveId" clId="{1E17578D-9AF7-493F-9A20-AAF61E7E861D}" dt="2022-09-08T05:43:42.766" v="2838" actId="14100"/>
          <ac:picMkLst>
            <pc:docMk/>
            <pc:sldMk cId="129996535" sldId="328"/>
            <ac:picMk id="20" creationId="{4304EC9C-73B5-2FA2-785A-052CF76499B6}"/>
          </ac:picMkLst>
        </pc:picChg>
        <pc:picChg chg="add mod">
          <ac:chgData name="Lirui Jiao" userId="97aad89c541aba21" providerId="LiveId" clId="{1E17578D-9AF7-493F-9A20-AAF61E7E861D}" dt="2022-09-08T05:43:54.557" v="2842" actId="1076"/>
          <ac:picMkLst>
            <pc:docMk/>
            <pc:sldMk cId="129996535" sldId="328"/>
            <ac:picMk id="22" creationId="{0F5FCC4A-EC9F-418C-5FB7-02354DD82C0A}"/>
          </ac:picMkLst>
        </pc:picChg>
      </pc:sldChg>
      <pc:sldChg chg="addSp delSp modSp add mod modAnim">
        <pc:chgData name="Lirui Jiao" userId="97aad89c541aba21" providerId="LiveId" clId="{1E17578D-9AF7-493F-9A20-AAF61E7E861D}" dt="2022-09-08T02:15:14.802" v="1120"/>
        <pc:sldMkLst>
          <pc:docMk/>
          <pc:sldMk cId="1781559341" sldId="329"/>
        </pc:sldMkLst>
        <pc:spChg chg="mod">
          <ac:chgData name="Lirui Jiao" userId="97aad89c541aba21" providerId="LiveId" clId="{1E17578D-9AF7-493F-9A20-AAF61E7E861D}" dt="2022-09-08T02:13:14.680" v="1036" actId="20577"/>
          <ac:spMkLst>
            <pc:docMk/>
            <pc:sldMk cId="1781559341" sldId="329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2:14:19.344" v="1050" actId="478"/>
          <ac:spMkLst>
            <pc:docMk/>
            <pc:sldMk cId="1781559341" sldId="329"/>
            <ac:spMk id="3" creationId="{8494134E-8E98-4AFF-B514-17A3AB33B650}"/>
          </ac:spMkLst>
        </pc:spChg>
        <pc:spChg chg="add mod">
          <ac:chgData name="Lirui Jiao" userId="97aad89c541aba21" providerId="LiveId" clId="{1E17578D-9AF7-493F-9A20-AAF61E7E861D}" dt="2022-09-08T02:14:53.388" v="1112" actId="1076"/>
          <ac:spMkLst>
            <pc:docMk/>
            <pc:sldMk cId="1781559341" sldId="329"/>
            <ac:spMk id="16" creationId="{84E6846A-E892-014C-58CD-99E28D011826}"/>
          </ac:spMkLst>
        </pc:spChg>
        <pc:spChg chg="add mod">
          <ac:chgData name="Lirui Jiao" userId="97aad89c541aba21" providerId="LiveId" clId="{1E17578D-9AF7-493F-9A20-AAF61E7E861D}" dt="2022-09-08T02:14:48.623" v="1107" actId="1076"/>
          <ac:spMkLst>
            <pc:docMk/>
            <pc:sldMk cId="1781559341" sldId="329"/>
            <ac:spMk id="17" creationId="{E7C580B7-AD53-5D4B-BDE9-FBA37D4AD74D}"/>
          </ac:spMkLst>
        </pc:spChg>
        <pc:picChg chg="add mod modCrop">
          <ac:chgData name="Lirui Jiao" userId="97aad89c541aba21" providerId="LiveId" clId="{1E17578D-9AF7-493F-9A20-AAF61E7E861D}" dt="2022-09-08T02:15:09.785" v="1118" actId="1076"/>
          <ac:picMkLst>
            <pc:docMk/>
            <pc:sldMk cId="1781559341" sldId="329"/>
            <ac:picMk id="6" creationId="{B890364D-A7D6-7DF0-F356-8CCC1E7EB2EF}"/>
          </ac:picMkLst>
        </pc:picChg>
        <pc:picChg chg="add mod modCrop">
          <ac:chgData name="Lirui Jiao" userId="97aad89c541aba21" providerId="LiveId" clId="{1E17578D-9AF7-493F-9A20-AAF61E7E861D}" dt="2022-09-08T02:15:11.399" v="1119" actId="1076"/>
          <ac:picMkLst>
            <pc:docMk/>
            <pc:sldMk cId="1781559341" sldId="329"/>
            <ac:picMk id="7" creationId="{167F36D0-1E1F-A2BB-8A93-34B373EF0C67}"/>
          </ac:picMkLst>
        </pc:picChg>
      </pc:sldChg>
      <pc:sldChg chg="addSp modSp add mod modAnim">
        <pc:chgData name="Lirui Jiao" userId="97aad89c541aba21" providerId="LiveId" clId="{1E17578D-9AF7-493F-9A20-AAF61E7E861D}" dt="2022-09-08T02:18:17.997" v="1164"/>
        <pc:sldMkLst>
          <pc:docMk/>
          <pc:sldMk cId="4182664420" sldId="330"/>
        </pc:sldMkLst>
        <pc:spChg chg="mod">
          <ac:chgData name="Lirui Jiao" userId="97aad89c541aba21" providerId="LiveId" clId="{1E17578D-9AF7-493F-9A20-AAF61E7E861D}" dt="2022-09-08T02:16:26.751" v="1158" actId="20577"/>
          <ac:spMkLst>
            <pc:docMk/>
            <pc:sldMk cId="4182664420" sldId="330"/>
            <ac:spMk id="2" creationId="{72AFFDE3-E116-431E-BCFC-BD65C712EC0C}"/>
          </ac:spMkLst>
        </pc:spChg>
        <pc:spChg chg="add">
          <ac:chgData name="Lirui Jiao" userId="97aad89c541aba21" providerId="LiveId" clId="{1E17578D-9AF7-493F-9A20-AAF61E7E861D}" dt="2022-09-08T02:17:47.495" v="1159" actId="22"/>
          <ac:spMkLst>
            <pc:docMk/>
            <pc:sldMk cId="4182664420" sldId="330"/>
            <ac:spMk id="21" creationId="{E69CBE22-093B-5300-4A2C-578BA074CBF4}"/>
          </ac:spMkLst>
        </pc:spChg>
        <pc:picChg chg="add">
          <ac:chgData name="Lirui Jiao" userId="97aad89c541aba21" providerId="LiveId" clId="{1E17578D-9AF7-493F-9A20-AAF61E7E861D}" dt="2022-09-08T02:17:47.495" v="1159" actId="22"/>
          <ac:picMkLst>
            <pc:docMk/>
            <pc:sldMk cId="4182664420" sldId="330"/>
            <ac:picMk id="7" creationId="{25DDF3BF-BB4E-D339-10A2-11E6119B558F}"/>
          </ac:picMkLst>
        </pc:picChg>
        <pc:picChg chg="add">
          <ac:chgData name="Lirui Jiao" userId="97aad89c541aba21" providerId="LiveId" clId="{1E17578D-9AF7-493F-9A20-AAF61E7E861D}" dt="2022-09-08T02:17:47.495" v="1159" actId="22"/>
          <ac:picMkLst>
            <pc:docMk/>
            <pc:sldMk cId="4182664420" sldId="330"/>
            <ac:picMk id="17" creationId="{BAA28C23-D524-DDDE-9AA8-A0441DA6C6AE}"/>
          </ac:picMkLst>
        </pc:picChg>
        <pc:picChg chg="add">
          <ac:chgData name="Lirui Jiao" userId="97aad89c541aba21" providerId="LiveId" clId="{1E17578D-9AF7-493F-9A20-AAF61E7E861D}" dt="2022-09-08T02:17:47.495" v="1159" actId="22"/>
          <ac:picMkLst>
            <pc:docMk/>
            <pc:sldMk cId="4182664420" sldId="330"/>
            <ac:picMk id="19" creationId="{1B7AE13C-10F3-AC03-2BF9-5D54E73E8090}"/>
          </ac:picMkLst>
        </pc:picChg>
        <pc:picChg chg="add">
          <ac:chgData name="Lirui Jiao" userId="97aad89c541aba21" providerId="LiveId" clId="{1E17578D-9AF7-493F-9A20-AAF61E7E861D}" dt="2022-09-08T02:17:47.495" v="1159" actId="22"/>
          <ac:picMkLst>
            <pc:docMk/>
            <pc:sldMk cId="4182664420" sldId="330"/>
            <ac:picMk id="23" creationId="{F8F26EE1-7905-9D9B-8209-61E261A7BBE4}"/>
          </ac:picMkLst>
        </pc:picChg>
        <pc:picChg chg="add">
          <ac:chgData name="Lirui Jiao" userId="97aad89c541aba21" providerId="LiveId" clId="{1E17578D-9AF7-493F-9A20-AAF61E7E861D}" dt="2022-09-08T02:17:47.495" v="1159" actId="22"/>
          <ac:picMkLst>
            <pc:docMk/>
            <pc:sldMk cId="4182664420" sldId="330"/>
            <ac:picMk id="25" creationId="{A32F6A62-B30E-BEE7-9853-ED5BF88586F2}"/>
          </ac:picMkLst>
        </pc:picChg>
      </pc:sldChg>
      <pc:sldChg chg="addSp modSp add mod modAnim modNotesTx">
        <pc:chgData name="Lirui Jiao" userId="97aad89c541aba21" providerId="LiveId" clId="{1E17578D-9AF7-493F-9A20-AAF61E7E861D}" dt="2022-09-08T05:25:53.004" v="2810"/>
        <pc:sldMkLst>
          <pc:docMk/>
          <pc:sldMk cId="3456158205" sldId="331"/>
        </pc:sldMkLst>
        <pc:spChg chg="mod">
          <ac:chgData name="Lirui Jiao" userId="97aad89c541aba21" providerId="LiveId" clId="{1E17578D-9AF7-493F-9A20-AAF61E7E861D}" dt="2022-09-08T02:20:44.700" v="1191" actId="20577"/>
          <ac:spMkLst>
            <pc:docMk/>
            <pc:sldMk cId="3456158205" sldId="331"/>
            <ac:spMk id="2" creationId="{72AFFDE3-E116-431E-BCFC-BD65C712EC0C}"/>
          </ac:spMkLst>
        </pc:spChg>
        <pc:spChg chg="mod">
          <ac:chgData name="Lirui Jiao" userId="97aad89c541aba21" providerId="LiveId" clId="{1E17578D-9AF7-493F-9A20-AAF61E7E861D}" dt="2022-09-08T02:40:42.784" v="1453" actId="20577"/>
          <ac:spMkLst>
            <pc:docMk/>
            <pc:sldMk cId="3456158205" sldId="331"/>
            <ac:spMk id="3" creationId="{8494134E-8E98-4AFF-B514-17A3AB33B650}"/>
          </ac:spMkLst>
        </pc:spChg>
        <pc:spChg chg="add mod">
          <ac:chgData name="Lirui Jiao" userId="97aad89c541aba21" providerId="LiveId" clId="{1E17578D-9AF7-493F-9A20-AAF61E7E861D}" dt="2022-09-08T02:32:57.488" v="1425" actId="1582"/>
          <ac:spMkLst>
            <pc:docMk/>
            <pc:sldMk cId="3456158205" sldId="331"/>
            <ac:spMk id="16" creationId="{B01C651C-004B-6DCC-5408-E9A89B4FC337}"/>
          </ac:spMkLst>
        </pc:spChg>
        <pc:picChg chg="add mod">
          <ac:chgData name="Lirui Jiao" userId="97aad89c541aba21" providerId="LiveId" clId="{1E17578D-9AF7-493F-9A20-AAF61E7E861D}" dt="2022-09-08T05:25:40.439" v="2808" actId="1076"/>
          <ac:picMkLst>
            <pc:docMk/>
            <pc:sldMk cId="3456158205" sldId="331"/>
            <ac:picMk id="7" creationId="{6E737068-A3E4-5634-8D06-3085DFC5CA4D}"/>
          </ac:picMkLst>
        </pc:picChg>
        <pc:picChg chg="add mod ord">
          <ac:chgData name="Lirui Jiao" userId="97aad89c541aba21" providerId="LiveId" clId="{1E17578D-9AF7-493F-9A20-AAF61E7E861D}" dt="2022-09-08T02:40:57.147" v="1456" actId="167"/>
          <ac:picMkLst>
            <pc:docMk/>
            <pc:sldMk cId="3456158205" sldId="331"/>
            <ac:picMk id="18" creationId="{16488F35-6587-FB4F-45A0-0C79B77F9A50}"/>
          </ac:picMkLst>
        </pc:picChg>
      </pc:sldChg>
      <pc:sldChg chg="add del ord">
        <pc:chgData name="Lirui Jiao" userId="97aad89c541aba21" providerId="LiveId" clId="{1E17578D-9AF7-493F-9A20-AAF61E7E861D}" dt="2022-09-08T02:53:42.577" v="1579" actId="47"/>
        <pc:sldMkLst>
          <pc:docMk/>
          <pc:sldMk cId="1318854154" sldId="332"/>
        </pc:sldMkLst>
      </pc:sldChg>
      <pc:sldChg chg="addSp delSp modSp add mod modAnim">
        <pc:chgData name="Lirui Jiao" userId="97aad89c541aba21" providerId="LiveId" clId="{1E17578D-9AF7-493F-9A20-AAF61E7E861D}" dt="2022-09-08T05:26:11.560" v="2818"/>
        <pc:sldMkLst>
          <pc:docMk/>
          <pc:sldMk cId="141496429" sldId="333"/>
        </pc:sldMkLst>
        <pc:spChg chg="mod">
          <ac:chgData name="Lirui Jiao" userId="97aad89c541aba21" providerId="LiveId" clId="{1E17578D-9AF7-493F-9A20-AAF61E7E861D}" dt="2022-09-08T02:41:07.143" v="1468" actId="20577"/>
          <ac:spMkLst>
            <pc:docMk/>
            <pc:sldMk cId="141496429" sldId="333"/>
            <ac:spMk id="2" creationId="{72AFFDE3-E116-431E-BCFC-BD65C712EC0C}"/>
          </ac:spMkLst>
        </pc:spChg>
        <pc:spChg chg="del">
          <ac:chgData name="Lirui Jiao" userId="97aad89c541aba21" providerId="LiveId" clId="{1E17578D-9AF7-493F-9A20-AAF61E7E861D}" dt="2022-09-08T02:41:18.071" v="1472" actId="478"/>
          <ac:spMkLst>
            <pc:docMk/>
            <pc:sldMk cId="141496429" sldId="333"/>
            <ac:spMk id="3" creationId="{8494134E-8E98-4AFF-B514-17A3AB33B650}"/>
          </ac:spMkLst>
        </pc:spChg>
        <pc:spChg chg="add mod">
          <ac:chgData name="Lirui Jiao" userId="97aad89c541aba21" providerId="LiveId" clId="{1E17578D-9AF7-493F-9A20-AAF61E7E861D}" dt="2022-09-08T04:43:35.996" v="2293" actId="1076"/>
          <ac:spMkLst>
            <pc:docMk/>
            <pc:sldMk cId="141496429" sldId="333"/>
            <ac:spMk id="7" creationId="{5BB83BA2-A719-6280-81AE-256118F830DE}"/>
          </ac:spMkLst>
        </pc:spChg>
        <pc:spChg chg="add mod">
          <ac:chgData name="Lirui Jiao" userId="97aad89c541aba21" providerId="LiveId" clId="{1E17578D-9AF7-493F-9A20-AAF61E7E861D}" dt="2022-09-08T04:43:35.996" v="2293" actId="1076"/>
          <ac:spMkLst>
            <pc:docMk/>
            <pc:sldMk cId="141496429" sldId="333"/>
            <ac:spMk id="16" creationId="{977B5DA4-6994-2E57-4E25-DD7D615965CB}"/>
          </ac:spMkLst>
        </pc:spChg>
        <pc:spChg chg="add mod">
          <ac:chgData name="Lirui Jiao" userId="97aad89c541aba21" providerId="LiveId" clId="{1E17578D-9AF7-493F-9A20-AAF61E7E861D}" dt="2022-09-08T04:44:26.132" v="2298" actId="1582"/>
          <ac:spMkLst>
            <pc:docMk/>
            <pc:sldMk cId="141496429" sldId="333"/>
            <ac:spMk id="21" creationId="{24D54F19-32DD-EC0D-C82B-14E6F9520F1D}"/>
          </ac:spMkLst>
        </pc:spChg>
        <pc:spChg chg="add mod ord">
          <ac:chgData name="Lirui Jiao" userId="97aad89c541aba21" providerId="LiveId" clId="{1E17578D-9AF7-493F-9A20-AAF61E7E861D}" dt="2022-09-08T04:48:41.082" v="2337" actId="1076"/>
          <ac:spMkLst>
            <pc:docMk/>
            <pc:sldMk cId="141496429" sldId="333"/>
            <ac:spMk id="22" creationId="{B5304124-CBCB-6B16-01D5-7E3AB38FD2BD}"/>
          </ac:spMkLst>
        </pc:spChg>
        <pc:picChg chg="add mod ord">
          <ac:chgData name="Lirui Jiao" userId="97aad89c541aba21" providerId="LiveId" clId="{1E17578D-9AF7-493F-9A20-AAF61E7E861D}" dt="2022-09-08T04:43:35.996" v="2293" actId="1076"/>
          <ac:picMkLst>
            <pc:docMk/>
            <pc:sldMk cId="141496429" sldId="333"/>
            <ac:picMk id="6" creationId="{D73CFA06-3E76-E310-0498-38541F9124C8}"/>
          </ac:picMkLst>
        </pc:picChg>
        <pc:picChg chg="add mod">
          <ac:chgData name="Lirui Jiao" userId="97aad89c541aba21" providerId="LiveId" clId="{1E17578D-9AF7-493F-9A20-AAF61E7E861D}" dt="2022-09-08T04:32:31.157" v="2288" actId="1076"/>
          <ac:picMkLst>
            <pc:docMk/>
            <pc:sldMk cId="141496429" sldId="333"/>
            <ac:picMk id="18" creationId="{CE3C2A8E-64D9-4E79-9438-E9A21763D5F5}"/>
          </ac:picMkLst>
        </pc:picChg>
        <pc:picChg chg="add mod">
          <ac:chgData name="Lirui Jiao" userId="97aad89c541aba21" providerId="LiveId" clId="{1E17578D-9AF7-493F-9A20-AAF61E7E861D}" dt="2022-09-08T04:48:36.247" v="2336" actId="1076"/>
          <ac:picMkLst>
            <pc:docMk/>
            <pc:sldMk cId="141496429" sldId="333"/>
            <ac:picMk id="20" creationId="{A77DB98D-4931-ADBF-4388-2E935DD173B5}"/>
          </ac:picMkLst>
        </pc:picChg>
        <pc:picChg chg="add mod">
          <ac:chgData name="Lirui Jiao" userId="97aad89c541aba21" providerId="LiveId" clId="{1E17578D-9AF7-493F-9A20-AAF61E7E861D}" dt="2022-09-08T04:48:23.048" v="2332" actId="1076"/>
          <ac:picMkLst>
            <pc:docMk/>
            <pc:sldMk cId="141496429" sldId="333"/>
            <ac:picMk id="24" creationId="{5E50D1B3-5799-13F3-449A-2B05E9164DFC}"/>
          </ac:picMkLst>
        </pc:picChg>
        <pc:cxnChg chg="add mod">
          <ac:chgData name="Lirui Jiao" userId="97aad89c541aba21" providerId="LiveId" clId="{1E17578D-9AF7-493F-9A20-AAF61E7E861D}" dt="2022-09-08T04:50:34.225" v="2342" actId="1582"/>
          <ac:cxnSpMkLst>
            <pc:docMk/>
            <pc:sldMk cId="141496429" sldId="333"/>
            <ac:cxnSpMk id="26" creationId="{1FE83D1A-3CA3-C0D4-CBCB-4501D6242486}"/>
          </ac:cxnSpMkLst>
        </pc:cxnChg>
      </pc:sldChg>
      <pc:sldChg chg="addSp delSp modSp add mod ord modAnim modNotesTx">
        <pc:chgData name="Lirui Jiao" userId="97aad89c541aba21" providerId="LiveId" clId="{1E17578D-9AF7-493F-9A20-AAF61E7E861D}" dt="2022-09-08T05:52:17.240" v="2917"/>
        <pc:sldMkLst>
          <pc:docMk/>
          <pc:sldMk cId="723141568" sldId="334"/>
        </pc:sldMkLst>
        <pc:spChg chg="mod">
          <ac:chgData name="Lirui Jiao" userId="97aad89c541aba21" providerId="LiveId" clId="{1E17578D-9AF7-493F-9A20-AAF61E7E861D}" dt="2022-09-08T02:52:18.672" v="1533" actId="20577"/>
          <ac:spMkLst>
            <pc:docMk/>
            <pc:sldMk cId="723141568" sldId="334"/>
            <ac:spMk id="2" creationId="{72AFFDE3-E116-431E-BCFC-BD65C712EC0C}"/>
          </ac:spMkLst>
        </pc:spChg>
        <pc:spChg chg="mod">
          <ac:chgData name="Lirui Jiao" userId="97aad89c541aba21" providerId="LiveId" clId="{1E17578D-9AF7-493F-9A20-AAF61E7E861D}" dt="2022-09-08T05:49:21.766" v="2894" actId="20577"/>
          <ac:spMkLst>
            <pc:docMk/>
            <pc:sldMk cId="723141568" sldId="334"/>
            <ac:spMk id="3" creationId="{8494134E-8E98-4AFF-B514-17A3AB33B650}"/>
          </ac:spMkLst>
        </pc:spChg>
        <pc:spChg chg="add mod">
          <ac:chgData name="Lirui Jiao" userId="97aad89c541aba21" providerId="LiveId" clId="{1E17578D-9AF7-493F-9A20-AAF61E7E861D}" dt="2022-09-08T05:03:41.983" v="2561" actId="1076"/>
          <ac:spMkLst>
            <pc:docMk/>
            <pc:sldMk cId="723141568" sldId="334"/>
            <ac:spMk id="23" creationId="{8971928B-9584-2F3D-40F4-3524EA4B5EB7}"/>
          </ac:spMkLst>
        </pc:spChg>
        <pc:spChg chg="add mod">
          <ac:chgData name="Lirui Jiao" userId="97aad89c541aba21" providerId="LiveId" clId="{1E17578D-9AF7-493F-9A20-AAF61E7E861D}" dt="2022-09-08T05:46:49.058" v="2859" actId="1076"/>
          <ac:spMkLst>
            <pc:docMk/>
            <pc:sldMk cId="723141568" sldId="334"/>
            <ac:spMk id="24" creationId="{0055B86D-AD10-490B-FC84-D44BB80CC9F1}"/>
          </ac:spMkLst>
        </pc:spChg>
        <pc:spChg chg="add mod">
          <ac:chgData name="Lirui Jiao" userId="97aad89c541aba21" providerId="LiveId" clId="{1E17578D-9AF7-493F-9A20-AAF61E7E861D}" dt="2022-09-08T05:51:38.789" v="2908" actId="208"/>
          <ac:spMkLst>
            <pc:docMk/>
            <pc:sldMk cId="723141568" sldId="334"/>
            <ac:spMk id="26" creationId="{A2FD1749-A789-2F6B-90C8-54220D15CDF3}"/>
          </ac:spMkLst>
        </pc:spChg>
        <pc:spChg chg="add del mod">
          <ac:chgData name="Lirui Jiao" userId="97aad89c541aba21" providerId="LiveId" clId="{1E17578D-9AF7-493F-9A20-AAF61E7E861D}" dt="2022-09-08T05:51:46.078" v="2911" actId="478"/>
          <ac:spMkLst>
            <pc:docMk/>
            <pc:sldMk cId="723141568" sldId="334"/>
            <ac:spMk id="27" creationId="{D7804435-FD42-428E-AF0F-91F6562B9841}"/>
          </ac:spMkLst>
        </pc:spChg>
        <pc:picChg chg="add mod">
          <ac:chgData name="Lirui Jiao" userId="97aad89c541aba21" providerId="LiveId" clId="{1E17578D-9AF7-493F-9A20-AAF61E7E861D}" dt="2022-09-08T04:55:38.502" v="2401" actId="1076"/>
          <ac:picMkLst>
            <pc:docMk/>
            <pc:sldMk cId="723141568" sldId="334"/>
            <ac:picMk id="7" creationId="{83EC0496-7577-44D1-BE30-B3C6F9D38EE7}"/>
          </ac:picMkLst>
        </pc:picChg>
        <pc:picChg chg="add mod">
          <ac:chgData name="Lirui Jiao" userId="97aad89c541aba21" providerId="LiveId" clId="{1E17578D-9AF7-493F-9A20-AAF61E7E861D}" dt="2022-09-08T04:57:54.702" v="2412" actId="1076"/>
          <ac:picMkLst>
            <pc:docMk/>
            <pc:sldMk cId="723141568" sldId="334"/>
            <ac:picMk id="17" creationId="{1619A525-ED83-C333-F7B6-F37E17DF4A5E}"/>
          </ac:picMkLst>
        </pc:picChg>
        <pc:picChg chg="add mod">
          <ac:chgData name="Lirui Jiao" userId="97aad89c541aba21" providerId="LiveId" clId="{1E17578D-9AF7-493F-9A20-AAF61E7E861D}" dt="2022-09-08T05:46:42.042" v="2858" actId="1076"/>
          <ac:picMkLst>
            <pc:docMk/>
            <pc:sldMk cId="723141568" sldId="334"/>
            <ac:picMk id="19" creationId="{A6ACA0B7-E308-9E9B-7ACB-303D25326F4E}"/>
          </ac:picMkLst>
        </pc:picChg>
        <pc:picChg chg="add mod">
          <ac:chgData name="Lirui Jiao" userId="97aad89c541aba21" providerId="LiveId" clId="{1E17578D-9AF7-493F-9A20-AAF61E7E861D}" dt="2022-09-08T05:03:38.411" v="2560" actId="1076"/>
          <ac:picMkLst>
            <pc:docMk/>
            <pc:sldMk cId="723141568" sldId="334"/>
            <ac:picMk id="21" creationId="{D0E40FA7-420D-ECFE-26F8-EE52EBC7A18A}"/>
          </ac:picMkLst>
        </pc:picChg>
        <pc:picChg chg="add mod">
          <ac:chgData name="Lirui Jiao" userId="97aad89c541aba21" providerId="LiveId" clId="{1E17578D-9AF7-493F-9A20-AAF61E7E861D}" dt="2022-09-08T05:50:53.581" v="2902" actId="1076"/>
          <ac:picMkLst>
            <pc:docMk/>
            <pc:sldMk cId="723141568" sldId="334"/>
            <ac:picMk id="25" creationId="{18B1352A-B7C9-F82C-A4D8-562F13943D32}"/>
          </ac:picMkLst>
        </pc:picChg>
      </pc:sldChg>
      <pc:sldChg chg="modSp add mod modAnim modNotesTx">
        <pc:chgData name="Lirui Jiao" userId="97aad89c541aba21" providerId="LiveId" clId="{1E17578D-9AF7-493F-9A20-AAF61E7E861D}" dt="2022-09-08T05:16:03.005" v="2730" actId="20577"/>
        <pc:sldMkLst>
          <pc:docMk/>
          <pc:sldMk cId="2100357843" sldId="335"/>
        </pc:sldMkLst>
        <pc:spChg chg="mod">
          <ac:chgData name="Lirui Jiao" userId="97aad89c541aba21" providerId="LiveId" clId="{1E17578D-9AF7-493F-9A20-AAF61E7E861D}" dt="2022-09-08T02:19:14.511" v="1166"/>
          <ac:spMkLst>
            <pc:docMk/>
            <pc:sldMk cId="2100357843" sldId="335"/>
            <ac:spMk id="2" creationId="{72AFFDE3-E116-431E-BCFC-BD65C712EC0C}"/>
          </ac:spMkLst>
        </pc:spChg>
      </pc:sldChg>
      <pc:sldChg chg="delSp modSp add mod modAnim">
        <pc:chgData name="Lirui Jiao" userId="97aad89c541aba21" providerId="LiveId" clId="{1E17578D-9AF7-493F-9A20-AAF61E7E861D}" dt="2022-09-08T05:47:56.367" v="2868" actId="478"/>
        <pc:sldMkLst>
          <pc:docMk/>
          <pc:sldMk cId="957602162" sldId="336"/>
        </pc:sldMkLst>
        <pc:spChg chg="del">
          <ac:chgData name="Lirui Jiao" userId="97aad89c541aba21" providerId="LiveId" clId="{1E17578D-9AF7-493F-9A20-AAF61E7E861D}" dt="2022-09-08T02:20:33.580" v="1179" actId="478"/>
          <ac:spMkLst>
            <pc:docMk/>
            <pc:sldMk cId="957602162" sldId="336"/>
            <ac:spMk id="9" creationId="{E3FF1E10-ABEA-4358-A1DE-B0EF7A20DF63}"/>
          </ac:spMkLst>
        </pc:spChg>
        <pc:picChg chg="del">
          <ac:chgData name="Lirui Jiao" userId="97aad89c541aba21" providerId="LiveId" clId="{1E17578D-9AF7-493F-9A20-AAF61E7E861D}" dt="2022-09-08T05:47:56.367" v="2868" actId="478"/>
          <ac:picMkLst>
            <pc:docMk/>
            <pc:sldMk cId="957602162" sldId="336"/>
            <ac:picMk id="7" creationId="{8060EA31-6870-48B6-B341-F26D9016E93F}"/>
          </ac:picMkLst>
        </pc:picChg>
        <pc:picChg chg="mod ord">
          <ac:chgData name="Lirui Jiao" userId="97aad89c541aba21" providerId="LiveId" clId="{1E17578D-9AF7-493F-9A20-AAF61E7E861D}" dt="2022-09-08T05:47:54.648" v="2867" actId="167"/>
          <ac:picMkLst>
            <pc:docMk/>
            <pc:sldMk cId="957602162" sldId="336"/>
            <ac:picMk id="10" creationId="{603BBA62-AFD9-41A7-85F9-84F07216C3BA}"/>
          </ac:picMkLst>
        </pc:picChg>
      </pc:sldChg>
      <pc:sldChg chg="addSp delSp modSp add mod delAnim modAnim modNotesTx">
        <pc:chgData name="Lirui Jiao" userId="97aad89c541aba21" providerId="LiveId" clId="{1E17578D-9AF7-493F-9A20-AAF61E7E861D}" dt="2022-09-08T05:04:45.222" v="2631"/>
        <pc:sldMkLst>
          <pc:docMk/>
          <pc:sldMk cId="1927044233" sldId="337"/>
        </pc:sldMkLst>
        <pc:spChg chg="del">
          <ac:chgData name="Lirui Jiao" userId="97aad89c541aba21" providerId="LiveId" clId="{1E17578D-9AF7-493F-9A20-AAF61E7E861D}" dt="2022-09-08T04:51:10.026" v="2346" actId="478"/>
          <ac:spMkLst>
            <pc:docMk/>
            <pc:sldMk cId="1927044233" sldId="337"/>
            <ac:spMk id="7" creationId="{5BB83BA2-A719-6280-81AE-256118F830DE}"/>
          </ac:spMkLst>
        </pc:spChg>
        <pc:spChg chg="del">
          <ac:chgData name="Lirui Jiao" userId="97aad89c541aba21" providerId="LiveId" clId="{1E17578D-9AF7-493F-9A20-AAF61E7E861D}" dt="2022-09-08T04:51:10.026" v="2346" actId="478"/>
          <ac:spMkLst>
            <pc:docMk/>
            <pc:sldMk cId="1927044233" sldId="337"/>
            <ac:spMk id="16" creationId="{977B5DA4-6994-2E57-4E25-DD7D615965CB}"/>
          </ac:spMkLst>
        </pc:spChg>
        <pc:spChg chg="del">
          <ac:chgData name="Lirui Jiao" userId="97aad89c541aba21" providerId="LiveId" clId="{1E17578D-9AF7-493F-9A20-AAF61E7E861D}" dt="2022-09-08T04:51:10.026" v="2346" actId="478"/>
          <ac:spMkLst>
            <pc:docMk/>
            <pc:sldMk cId="1927044233" sldId="337"/>
            <ac:spMk id="21" creationId="{24D54F19-32DD-EC0D-C82B-14E6F9520F1D}"/>
          </ac:spMkLst>
        </pc:spChg>
        <pc:spChg chg="del">
          <ac:chgData name="Lirui Jiao" userId="97aad89c541aba21" providerId="LiveId" clId="{1E17578D-9AF7-493F-9A20-AAF61E7E861D}" dt="2022-09-08T04:51:10.026" v="2346" actId="478"/>
          <ac:spMkLst>
            <pc:docMk/>
            <pc:sldMk cId="1927044233" sldId="337"/>
            <ac:spMk id="22" creationId="{B5304124-CBCB-6B16-01D5-7E3AB38FD2BD}"/>
          </ac:spMkLst>
        </pc:spChg>
        <pc:spChg chg="add del mod">
          <ac:chgData name="Lirui Jiao" userId="97aad89c541aba21" providerId="LiveId" clId="{1E17578D-9AF7-493F-9A20-AAF61E7E861D}" dt="2022-09-08T04:52:52.843" v="2394" actId="478"/>
          <ac:spMkLst>
            <pc:docMk/>
            <pc:sldMk cId="1927044233" sldId="337"/>
            <ac:spMk id="27" creationId="{C03722E2-F57C-BA90-9166-5477E53095BA}"/>
          </ac:spMkLst>
        </pc:spChg>
        <pc:picChg chg="del">
          <ac:chgData name="Lirui Jiao" userId="97aad89c541aba21" providerId="LiveId" clId="{1E17578D-9AF7-493F-9A20-AAF61E7E861D}" dt="2022-09-08T04:51:11.338" v="2347" actId="478"/>
          <ac:picMkLst>
            <pc:docMk/>
            <pc:sldMk cId="1927044233" sldId="337"/>
            <ac:picMk id="6" creationId="{D73CFA06-3E76-E310-0498-38541F9124C8}"/>
          </ac:picMkLst>
        </pc:picChg>
        <pc:picChg chg="add mod">
          <ac:chgData name="Lirui Jiao" userId="97aad89c541aba21" providerId="LiveId" clId="{1E17578D-9AF7-493F-9A20-AAF61E7E861D}" dt="2022-09-08T04:52:46.195" v="2391" actId="1076"/>
          <ac:picMkLst>
            <pc:docMk/>
            <pc:sldMk cId="1927044233" sldId="337"/>
            <ac:picMk id="17" creationId="{329D5382-B724-13B5-3FF6-F5B97AD42D01}"/>
          </ac:picMkLst>
        </pc:picChg>
        <pc:picChg chg="del">
          <ac:chgData name="Lirui Jiao" userId="97aad89c541aba21" providerId="LiveId" clId="{1E17578D-9AF7-493F-9A20-AAF61E7E861D}" dt="2022-09-08T04:51:10.026" v="2346" actId="478"/>
          <ac:picMkLst>
            <pc:docMk/>
            <pc:sldMk cId="1927044233" sldId="337"/>
            <ac:picMk id="18" creationId="{CE3C2A8E-64D9-4E79-9438-E9A21763D5F5}"/>
          </ac:picMkLst>
        </pc:picChg>
        <pc:picChg chg="del">
          <ac:chgData name="Lirui Jiao" userId="97aad89c541aba21" providerId="LiveId" clId="{1E17578D-9AF7-493F-9A20-AAF61E7E861D}" dt="2022-09-08T04:51:10.026" v="2346" actId="478"/>
          <ac:picMkLst>
            <pc:docMk/>
            <pc:sldMk cId="1927044233" sldId="337"/>
            <ac:picMk id="20" creationId="{A77DB98D-4931-ADBF-4388-2E935DD173B5}"/>
          </ac:picMkLst>
        </pc:picChg>
        <pc:picChg chg="add mod">
          <ac:chgData name="Lirui Jiao" userId="97aad89c541aba21" providerId="LiveId" clId="{1E17578D-9AF7-493F-9A20-AAF61E7E861D}" dt="2022-09-08T04:52:48.166" v="2392" actId="1076"/>
          <ac:picMkLst>
            <pc:docMk/>
            <pc:sldMk cId="1927044233" sldId="337"/>
            <ac:picMk id="23" creationId="{8857D727-83C4-B8ED-D3BD-725F9DD76138}"/>
          </ac:picMkLst>
        </pc:picChg>
        <pc:picChg chg="del">
          <ac:chgData name="Lirui Jiao" userId="97aad89c541aba21" providerId="LiveId" clId="{1E17578D-9AF7-493F-9A20-AAF61E7E861D}" dt="2022-09-08T04:51:12.558" v="2348" actId="478"/>
          <ac:picMkLst>
            <pc:docMk/>
            <pc:sldMk cId="1927044233" sldId="337"/>
            <ac:picMk id="24" creationId="{5E50D1B3-5799-13F3-449A-2B05E9164DFC}"/>
          </ac:picMkLst>
        </pc:picChg>
        <pc:picChg chg="add mod">
          <ac:chgData name="Lirui Jiao" userId="97aad89c541aba21" providerId="LiveId" clId="{1E17578D-9AF7-493F-9A20-AAF61E7E861D}" dt="2022-09-08T04:52:50.896" v="2393" actId="1076"/>
          <ac:picMkLst>
            <pc:docMk/>
            <pc:sldMk cId="1927044233" sldId="337"/>
            <ac:picMk id="25" creationId="{7FA690B2-805C-3368-1B4F-AF8792C1EA6A}"/>
          </ac:picMkLst>
        </pc:picChg>
        <pc:cxnChg chg="del mod">
          <ac:chgData name="Lirui Jiao" userId="97aad89c541aba21" providerId="LiveId" clId="{1E17578D-9AF7-493F-9A20-AAF61E7E861D}" dt="2022-09-08T04:51:10.026" v="2346" actId="478"/>
          <ac:cxnSpMkLst>
            <pc:docMk/>
            <pc:sldMk cId="1927044233" sldId="337"/>
            <ac:cxnSpMk id="26" creationId="{1FE83D1A-3CA3-C0D4-CBCB-4501D6242486}"/>
          </ac:cxnSpMkLst>
        </pc:cxnChg>
      </pc:sldChg>
      <pc:sldChg chg="new del">
        <pc:chgData name="Lirui Jiao" userId="97aad89c541aba21" providerId="LiveId" clId="{1E17578D-9AF7-493F-9A20-AAF61E7E861D}" dt="2022-09-08T03:15:13.711" v="2073" actId="47"/>
        <pc:sldMkLst>
          <pc:docMk/>
          <pc:sldMk cId="4202272899" sldId="337"/>
        </pc:sldMkLst>
      </pc:sldChg>
      <pc:sldChg chg="addSp new del mod">
        <pc:chgData name="Lirui Jiao" userId="97aad89c541aba21" providerId="LiveId" clId="{1E17578D-9AF7-493F-9A20-AAF61E7E861D}" dt="2022-09-08T03:15:12.773" v="2072" actId="47"/>
        <pc:sldMkLst>
          <pc:docMk/>
          <pc:sldMk cId="60196690" sldId="338"/>
        </pc:sldMkLst>
        <pc:spChg chg="add">
          <ac:chgData name="Lirui Jiao" userId="97aad89c541aba21" providerId="LiveId" clId="{1E17578D-9AF7-493F-9A20-AAF61E7E861D}" dt="2022-09-08T03:12:29.100" v="2002" actId="22"/>
          <ac:spMkLst>
            <pc:docMk/>
            <pc:sldMk cId="60196690" sldId="338"/>
            <ac:spMk id="7" creationId="{78986817-322B-CC14-366F-94C052F60A7C}"/>
          </ac:spMkLst>
        </pc:spChg>
      </pc:sldChg>
      <pc:sldChg chg="addSp delSp modSp add mod delAnim modAnim">
        <pc:chgData name="Lirui Jiao" userId="97aad89c541aba21" providerId="LiveId" clId="{1E17578D-9AF7-493F-9A20-AAF61E7E861D}" dt="2022-09-08T05:45:23.321" v="2851" actId="478"/>
        <pc:sldMkLst>
          <pc:docMk/>
          <pc:sldMk cId="2648225576" sldId="338"/>
        </pc:sldMkLst>
        <pc:picChg chg="add del mod">
          <ac:chgData name="Lirui Jiao" userId="97aad89c541aba21" providerId="LiveId" clId="{1E17578D-9AF7-493F-9A20-AAF61E7E861D}" dt="2022-09-08T05:45:19.421" v="2849" actId="478"/>
          <ac:picMkLst>
            <pc:docMk/>
            <pc:sldMk cId="2648225576" sldId="338"/>
            <ac:picMk id="6" creationId="{9FA9F075-F5C4-E2C8-9BB0-58DF27396FA2}"/>
          </ac:picMkLst>
        </pc:picChg>
        <pc:picChg chg="del">
          <ac:chgData name="Lirui Jiao" userId="97aad89c541aba21" providerId="LiveId" clId="{1E17578D-9AF7-493F-9A20-AAF61E7E861D}" dt="2022-09-08T05:45:15.650" v="2846" actId="478"/>
          <ac:picMkLst>
            <pc:docMk/>
            <pc:sldMk cId="2648225576" sldId="338"/>
            <ac:picMk id="35" creationId="{89658ED2-D4D2-B560-A624-697E47B744BE}"/>
          </ac:picMkLst>
        </pc:picChg>
        <pc:picChg chg="del">
          <ac:chgData name="Lirui Jiao" userId="97aad89c541aba21" providerId="LiveId" clId="{1E17578D-9AF7-493F-9A20-AAF61E7E861D}" dt="2022-09-08T05:45:21.794" v="2850" actId="478"/>
          <ac:picMkLst>
            <pc:docMk/>
            <pc:sldMk cId="2648225576" sldId="338"/>
            <ac:picMk id="37" creationId="{DE5378F6-1985-AC29-49F8-80383B5B902D}"/>
          </ac:picMkLst>
        </pc:picChg>
        <pc:picChg chg="del">
          <ac:chgData name="Lirui Jiao" userId="97aad89c541aba21" providerId="LiveId" clId="{1E17578D-9AF7-493F-9A20-AAF61E7E861D}" dt="2022-09-08T05:45:23.321" v="2851" actId="478"/>
          <ac:picMkLst>
            <pc:docMk/>
            <pc:sldMk cId="2648225576" sldId="338"/>
            <ac:picMk id="42" creationId="{D3C579C8-645D-9455-158C-5A3087CCC4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3AE-D14A-4212-BA7B-F4EECA53C87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77239-6D9E-4669-BA18-C7CF77273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are going to talk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34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2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9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the action as the energy of a physical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70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80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24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83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is absorbed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71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7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00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3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the tools to find the cost function for any linear PDE</a:t>
            </a:r>
          </a:p>
          <a:p>
            <a:r>
              <a:rPr lang="en-US" dirty="0"/>
              <a:t>How about nonlinearity?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96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33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powerful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6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function: find </a:t>
            </a:r>
            <a:r>
              <a:rPr lang="en-US" dirty="0" err="1"/>
              <a:t>lagrangian</a:t>
            </a:r>
            <a:r>
              <a:rPr lang="en-US" dirty="0"/>
              <a:t> is not trivial</a:t>
            </a:r>
          </a:p>
          <a:p>
            <a:r>
              <a:rPr lang="en-US" dirty="0"/>
              <a:t>Ansatz: trade off between reducing num of params and expressivity</a:t>
            </a:r>
          </a:p>
          <a:p>
            <a:r>
              <a:rPr lang="en-US" dirty="0" err="1"/>
              <a:t>Opt</a:t>
            </a:r>
            <a:r>
              <a:rPr lang="en-US" dirty="0"/>
              <a:t>: barren plateau</a:t>
            </a:r>
          </a:p>
          <a:p>
            <a:r>
              <a:rPr lang="en-US" dirty="0"/>
              <a:t>Read out: quantum state not accessible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8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9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is a list of parameters</a:t>
            </a:r>
          </a:p>
          <a:p>
            <a:r>
              <a:rPr lang="en-US" dirty="0"/>
              <a:t>Caveat: in general for VQA, output is not lambda and cost is not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7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5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6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0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 vector and column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2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about inner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77239-6D9E-4669-BA18-C7CF77273E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6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5CBA4-7948-4002-8BE2-D2BDAB8B4D32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7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9BE8-EB83-4E3A-AF98-3F524DB05E4F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FA6BF-D765-468F-A676-A6CD1E95ADB4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6F02-710A-42C0-8075-66805F9E2539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8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BA4F-65A9-4846-B11B-A655C37707FF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9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A135C-FC06-4BDD-B4B0-818C0AE42C34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9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CA3C-3B41-49FB-8C74-DB4BA44FA7E8}" type="datetime1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9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3C62C-E9B7-42CE-9182-A19875448451}" type="datetime1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B6A09-DB68-468D-8828-C47C51BAC8CA}" type="datetime1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5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2858-17D4-446F-957A-EAE6DA7C7C3F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AADB8-2DD0-4030-856E-9120352FAA18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6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D730C-1BF6-4C31-B514-BC673355A01B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Liu, AEP Cornell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38284-2396-4371-90AA-DCE4C8955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4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8F99-DF4E-4864-8591-E2104A9CE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92" y="1999614"/>
            <a:ext cx="9714928" cy="2764028"/>
          </a:xfrm>
        </p:spPr>
        <p:txBody>
          <a:bodyPr anchor="ctr">
            <a:normAutofit fontScale="90000"/>
          </a:bodyPr>
          <a:lstStyle/>
          <a:p>
            <a:r>
              <a:rPr lang="en-US" sz="9800" dirty="0"/>
              <a:t>Variational Quantum Algorithm for Solving Partial Differential Equations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5F093-BDAB-4EA4-BEC5-7C42F0D21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4763642"/>
            <a:ext cx="8258176" cy="1513333"/>
          </a:xfrm>
        </p:spPr>
        <p:txBody>
          <a:bodyPr anchor="ctr"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Yilian Liu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C6C4E1-2982-4919-9C29-895AE2A83EE4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622CEEF-973C-44E1-88C8-299C666DEE4A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5A75E-F838-4CAF-84F6-572023AC208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5F4D2-5AA7-41D0-BA0E-1A28A2D4DAB9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17AF0-9C79-436E-9BC9-4846F08A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C2795-0E86-4533-96F5-76F984C2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1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AA4543-3D72-C887-3534-425810DE6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1818" y="2358656"/>
            <a:ext cx="2955448" cy="9410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14390F-A1E1-E88E-A350-81C395F5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31" y="1501033"/>
            <a:ext cx="3209907" cy="941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CD1556-2212-77D4-9B8D-7F411CFEBB33}"/>
              </a:ext>
            </a:extLst>
          </p:cNvPr>
          <p:cNvSpPr txBox="1"/>
          <p:nvPr/>
        </p:nvSpPr>
        <p:spPr>
          <a:xfrm>
            <a:off x="1081920" y="2529598"/>
            <a:ext cx="172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Minimize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B412F9-443D-F914-AEDF-535675399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86" y="2398636"/>
            <a:ext cx="5937334" cy="8791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D3B095-E2A9-1567-AB15-0B54A9D07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814" y="3417637"/>
            <a:ext cx="10438471" cy="10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5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Hadamard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r>
              <a:rPr lang="en-US" dirty="0"/>
              <a:t>So how to compute the expectations such as                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8CDC1-B1D7-68BC-3FB5-03169A48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48" y="1690688"/>
            <a:ext cx="1252536" cy="576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C41D4-F4CA-4F2C-5EB6-D902F652F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41" y="2373954"/>
            <a:ext cx="4718734" cy="15610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E94546-F99C-AA1D-6690-BBB947844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36" y="4763642"/>
            <a:ext cx="1781360" cy="677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9E1E2-4260-2E77-372C-F7018718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63" y="2724375"/>
            <a:ext cx="1870593" cy="8602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25F9BA-B0C8-3309-DA33-368F4FB17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141" y="4085006"/>
            <a:ext cx="7384378" cy="180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5FBBE7-C403-BC7F-848F-D71711DEB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40" y="5632633"/>
            <a:ext cx="1253421" cy="74333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1EF1E4-9AED-E81E-E33E-138A85CD678D}"/>
              </a:ext>
            </a:extLst>
          </p:cNvPr>
          <p:cNvCxnSpPr>
            <a:cxnSpLocks/>
          </p:cNvCxnSpPr>
          <p:nvPr/>
        </p:nvCxnSpPr>
        <p:spPr>
          <a:xfrm>
            <a:off x="187377" y="3980381"/>
            <a:ext cx="118172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3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Algorithm (Updated)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 descr="Computer Labs - Technology Services">
            <a:extLst>
              <a:ext uri="{FF2B5EF4-FFF2-40B4-BE49-F238E27FC236}">
                <a16:creationId xmlns:a16="http://schemas.microsoft.com/office/drawing/2014/main" id="{71738A81-E0E3-05F4-F575-E75B5992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8" b="12138"/>
          <a:stretch/>
        </p:blipFill>
        <p:spPr bwMode="auto">
          <a:xfrm>
            <a:off x="6654595" y="3215826"/>
            <a:ext cx="2094358" cy="15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E3414F-063C-890B-F8DD-8F683CABE0F2}"/>
              </a:ext>
            </a:extLst>
          </p:cNvPr>
          <p:cNvSpPr/>
          <p:nvPr/>
        </p:nvSpPr>
        <p:spPr>
          <a:xfrm>
            <a:off x="1182096" y="3754534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D63D73E-1116-F4BA-BE4D-8D942BDDA42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>
            <a:off x="5975153" y="2998897"/>
            <a:ext cx="38125" cy="3415116"/>
          </a:xfrm>
          <a:prstGeom prst="curvedConnector3">
            <a:avLst>
              <a:gd name="adj1" fmla="val -172227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A485C11-A652-A019-82C7-BB5B66521A32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 flipH="1" flipV="1">
            <a:off x="5975154" y="1527330"/>
            <a:ext cx="38124" cy="3415116"/>
          </a:xfrm>
          <a:prstGeom prst="curvedConnector3">
            <a:avLst>
              <a:gd name="adj1" fmla="val 168623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9D2A80-9EFC-DC35-A04D-B2D5CEE185B9}"/>
              </a:ext>
            </a:extLst>
          </p:cNvPr>
          <p:cNvSpPr/>
          <p:nvPr/>
        </p:nvSpPr>
        <p:spPr>
          <a:xfrm>
            <a:off x="8931231" y="3754535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4661EF-106A-9A7D-7CEB-64A2203A5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21" y="1972854"/>
            <a:ext cx="1251550" cy="5518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44338-D625-3C40-2AD7-47809FDA165F}"/>
              </a:ext>
            </a:extLst>
          </p:cNvPr>
          <p:cNvGrpSpPr/>
          <p:nvPr/>
        </p:nvGrpSpPr>
        <p:grpSpPr>
          <a:xfrm>
            <a:off x="1013434" y="2354210"/>
            <a:ext cx="2089255" cy="1295868"/>
            <a:chOff x="874093" y="2545323"/>
            <a:chExt cx="2089255" cy="12958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94330-6A4E-F1A0-AE35-D4FC04E4A8EF}"/>
                </a:ext>
              </a:extLst>
            </p:cNvPr>
            <p:cNvSpPr txBox="1"/>
            <p:nvPr/>
          </p:nvSpPr>
          <p:spPr>
            <a:xfrm>
              <a:off x="874093" y="2545323"/>
              <a:ext cx="2089255" cy="12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Ansatz Circuit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Cost Function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Initial Parameters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F5EDE9-3D1B-3FF6-9ED9-7B50517A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0699" y="3504109"/>
              <a:ext cx="185166" cy="24363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541FC0-5FCD-FE8C-FA9F-61ADFD7C5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0" r="42298"/>
            <a:stretch/>
          </p:blipFill>
          <p:spPr>
            <a:xfrm>
              <a:off x="2286741" y="3029378"/>
              <a:ext cx="251610" cy="41274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840FEC-5280-198B-A61A-7440F3A87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741" y="2640890"/>
              <a:ext cx="250571" cy="29292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EECCCD-1374-EA6D-91F4-93F13AFD9B86}"/>
              </a:ext>
            </a:extLst>
          </p:cNvPr>
          <p:cNvSpPr txBox="1"/>
          <p:nvPr/>
        </p:nvSpPr>
        <p:spPr>
          <a:xfrm>
            <a:off x="6836873" y="3482945"/>
            <a:ext cx="118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Optimizer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0E6A2F-7406-DD32-5086-549BDBD51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999" y="5466611"/>
            <a:ext cx="1313994" cy="44635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99EC4A9-429C-14A6-DC1B-18C2297BD34A}"/>
              </a:ext>
            </a:extLst>
          </p:cNvPr>
          <p:cNvGrpSpPr/>
          <p:nvPr/>
        </p:nvGrpSpPr>
        <p:grpSpPr>
          <a:xfrm>
            <a:off x="8990911" y="2808159"/>
            <a:ext cx="1280199" cy="880369"/>
            <a:chOff x="8082996" y="2057680"/>
            <a:chExt cx="1280199" cy="8803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DB8770-C296-D513-CDBC-CB29D32A8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216" y="2512397"/>
              <a:ext cx="289087" cy="380377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4F97C8-4729-355D-F4FB-E2B13DEEB11C}"/>
                </a:ext>
              </a:extLst>
            </p:cNvPr>
            <p:cNvGrpSpPr/>
            <p:nvPr/>
          </p:nvGrpSpPr>
          <p:grpSpPr>
            <a:xfrm>
              <a:off x="8082996" y="2057680"/>
              <a:ext cx="1280199" cy="880369"/>
              <a:chOff x="8667954" y="3022060"/>
              <a:chExt cx="1280199" cy="88036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E30055-82FA-692C-8CAA-9AF592E2155E}"/>
                  </a:ext>
                </a:extLst>
              </p:cNvPr>
              <p:cNvSpPr txBox="1"/>
              <p:nvPr/>
            </p:nvSpPr>
            <p:spPr>
              <a:xfrm>
                <a:off x="8667954" y="3022060"/>
                <a:ext cx="1280199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return  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816273D-7DE0-347B-1448-2C38B04AD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8588" y="3179924"/>
                <a:ext cx="907769" cy="272069"/>
              </a:xfrm>
              <a:prstGeom prst="rect">
                <a:avLst/>
              </a:prstGeom>
            </p:spPr>
          </p:pic>
        </p:grpSp>
      </p:grpSp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89658ED2-D4D2-B560-A624-697E47B74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2219" y="1919683"/>
            <a:ext cx="2169705" cy="6908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E5378F6-1985-AC29-49F8-80383B5B902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59" t="10258" r="29076" b="55345"/>
          <a:stretch/>
        </p:blipFill>
        <p:spPr>
          <a:xfrm>
            <a:off x="6711752" y="2151719"/>
            <a:ext cx="250242" cy="2556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003E9B3-4192-D9C7-614D-D40214302F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3632" y="4003293"/>
            <a:ext cx="2935206" cy="6757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30E107-4BE3-C482-211C-82C76D670F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4511" y="3258587"/>
            <a:ext cx="2216449" cy="6320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3C579C8-645D-9455-158C-5A3087CCC4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356" y="1691372"/>
            <a:ext cx="1601297" cy="6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7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r>
              <a:rPr lang="en-US" dirty="0"/>
              <a:t>Yes!</a:t>
            </a:r>
          </a:p>
          <a:p>
            <a:r>
              <a:rPr lang="en-US" dirty="0"/>
              <a:t>Energy Minimization Method introduced by Sato et al.[2]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4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Euler-Lagrange Equation for Poisson Equation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14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DCDAB7-84B6-646F-A310-AF5E8FD3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00" y="1583403"/>
            <a:ext cx="2966519" cy="83836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16D1BD-D4E1-FB89-2A21-89ED666F6C21}"/>
              </a:ext>
            </a:extLst>
          </p:cNvPr>
          <p:cNvGrpSpPr/>
          <p:nvPr/>
        </p:nvGrpSpPr>
        <p:grpSpPr>
          <a:xfrm>
            <a:off x="2092368" y="2494797"/>
            <a:ext cx="2488554" cy="1007233"/>
            <a:chOff x="0" y="2618758"/>
            <a:chExt cx="7098875" cy="290553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3AEF84-BB3B-3741-3134-58A40E389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8847"/>
            <a:stretch/>
          </p:blipFill>
          <p:spPr>
            <a:xfrm>
              <a:off x="0" y="2618758"/>
              <a:ext cx="3249738" cy="290553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1C1FAD0-D1D4-A581-976B-FE20156BF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839" r="14674"/>
            <a:stretch/>
          </p:blipFill>
          <p:spPr>
            <a:xfrm>
              <a:off x="2979911" y="2618758"/>
              <a:ext cx="4118964" cy="290553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F2455A7-A07F-6188-B39C-518926986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394" y="1968301"/>
            <a:ext cx="7940649" cy="14554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2E6CBDD-81B1-D7CD-7842-588DF84C9EA3}"/>
              </a:ext>
            </a:extLst>
          </p:cNvPr>
          <p:cNvSpPr txBox="1"/>
          <p:nvPr/>
        </p:nvSpPr>
        <p:spPr>
          <a:xfrm>
            <a:off x="2294060" y="3891404"/>
            <a:ext cx="6974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31B1B"/>
                </a:solidFill>
              </a:rPr>
              <a:t>Minimizing the Action = Solving the PDE!</a:t>
            </a:r>
          </a:p>
        </p:txBody>
      </p:sp>
    </p:spTree>
    <p:extLst>
      <p:ext uri="{BB962C8B-B14F-4D97-AF65-F5344CB8AC3E}">
        <p14:creationId xmlns:p14="http://schemas.microsoft.com/office/powerpoint/2010/main" val="313139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Euler-Lagrange Equation for Poisson Equation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040FA5-5ED4-7195-EE6E-D5E893A75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1988" y="3519453"/>
            <a:ext cx="5868024" cy="12441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2B9845-428A-E9EC-B296-D4F86C9F4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94" y="1968301"/>
            <a:ext cx="7940649" cy="1455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634FF8-B0FD-C2BF-076C-B416FD7C9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755" y="4859331"/>
            <a:ext cx="6508288" cy="1339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04EC9C-73B5-2FA2-785A-052CF7649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2" y="4572000"/>
            <a:ext cx="1495308" cy="9572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5FCC4A-EC9F-418C-5FB7-02354DD82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72" y="5529224"/>
            <a:ext cx="1762601" cy="3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0364D-A7D6-7DF0-F356-8CCC1E7EB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"/>
          <a:stretch/>
        </p:blipFill>
        <p:spPr>
          <a:xfrm>
            <a:off x="655679" y="4156396"/>
            <a:ext cx="6029453" cy="1339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F36D0-1E1F-A2BB-8A93-34B373EF0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" r="-285"/>
          <a:stretch/>
        </p:blipFill>
        <p:spPr>
          <a:xfrm>
            <a:off x="407536" y="2288410"/>
            <a:ext cx="7614074" cy="8204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E6846A-E892-014C-58CD-99E28D011826}"/>
              </a:ext>
            </a:extLst>
          </p:cNvPr>
          <p:cNvSpPr txBox="1"/>
          <p:nvPr/>
        </p:nvSpPr>
        <p:spPr>
          <a:xfrm>
            <a:off x="7877666" y="2406233"/>
            <a:ext cx="3775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 Expectation Circuits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C580B7-AD53-5D4B-BDE9-FBA37D4AD74D}"/>
              </a:ext>
            </a:extLst>
          </p:cNvPr>
          <p:cNvSpPr txBox="1"/>
          <p:nvPr/>
        </p:nvSpPr>
        <p:spPr>
          <a:xfrm>
            <a:off x="7628260" y="4763642"/>
            <a:ext cx="390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 Expectation Circuits!</a:t>
            </a:r>
          </a:p>
        </p:txBody>
      </p:sp>
    </p:spTree>
    <p:extLst>
      <p:ext uri="{BB962C8B-B14F-4D97-AF65-F5344CB8AC3E}">
        <p14:creationId xmlns:p14="http://schemas.microsoft.com/office/powerpoint/2010/main" val="17815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F3BF-BB4E-D339-10A2-11E6119B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76" y="1369785"/>
            <a:ext cx="2354847" cy="1084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A28C23-D524-DDDE-9AA8-A0441DA6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43" y="2454300"/>
            <a:ext cx="8408313" cy="831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7AE13C-10F3-AC03-2BF9-5D54E73E8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928" y="3232223"/>
            <a:ext cx="5594563" cy="66810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69CBE22-093B-5300-4A2C-578BA074CBF4}"/>
              </a:ext>
            </a:extLst>
          </p:cNvPr>
          <p:cNvSpPr/>
          <p:nvPr/>
        </p:nvSpPr>
        <p:spPr>
          <a:xfrm rot="5400000">
            <a:off x="5661604" y="4268364"/>
            <a:ext cx="569209" cy="216401"/>
          </a:xfrm>
          <a:prstGeom prst="rightArrow">
            <a:avLst>
              <a:gd name="adj1" fmla="val 50000"/>
              <a:gd name="adj2" fmla="val 12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F26EE1-7905-9D9B-8209-61E261A7B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021" y="4852805"/>
            <a:ext cx="5546956" cy="635410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A32F6A62-B30E-BEE7-9853-ED5BF8858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442" y="4028403"/>
            <a:ext cx="3228812" cy="22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18</a:t>
            </a:fld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8357D81-1E61-4DBB-8B50-C03529D11484}"/>
              </a:ext>
            </a:extLst>
          </p:cNvPr>
          <p:cNvSpPr/>
          <p:nvPr/>
        </p:nvSpPr>
        <p:spPr>
          <a:xfrm rot="5400000">
            <a:off x="5619452" y="3013011"/>
            <a:ext cx="953094" cy="216401"/>
          </a:xfrm>
          <a:prstGeom prst="rightArrow">
            <a:avLst>
              <a:gd name="adj1" fmla="val 50000"/>
              <a:gd name="adj2" fmla="val 12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C0E1D9-895A-4C39-AE5A-1CC21352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67" y="1551782"/>
            <a:ext cx="8320242" cy="953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0BC65-DDEB-4793-A87A-B60055221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67" y="3656149"/>
            <a:ext cx="5424835" cy="9530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E12F6E-2F13-45CD-B421-0B06B84D50AE}"/>
              </a:ext>
            </a:extLst>
          </p:cNvPr>
          <p:cNvGrpSpPr/>
          <p:nvPr/>
        </p:nvGrpSpPr>
        <p:grpSpPr>
          <a:xfrm>
            <a:off x="6476887" y="2605779"/>
            <a:ext cx="1911847" cy="469897"/>
            <a:chOff x="469521" y="3142863"/>
            <a:chExt cx="3384782" cy="7229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DA0259-7112-4482-8D29-A8183A6B1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499"/>
            <a:stretch/>
          </p:blipFill>
          <p:spPr>
            <a:xfrm>
              <a:off x="469521" y="3230385"/>
              <a:ext cx="2412959" cy="6354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0517FA-8AE9-4D76-9E2A-8084E31B7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428"/>
            <a:stretch/>
          </p:blipFill>
          <p:spPr>
            <a:xfrm>
              <a:off x="2843223" y="3142863"/>
              <a:ext cx="1011080" cy="72293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960D13-C853-49B0-8669-2FAFA929D5CA}"/>
              </a:ext>
            </a:extLst>
          </p:cNvPr>
          <p:cNvGrpSpPr/>
          <p:nvPr/>
        </p:nvGrpSpPr>
        <p:grpSpPr>
          <a:xfrm>
            <a:off x="6698469" y="3053582"/>
            <a:ext cx="1544186" cy="467093"/>
            <a:chOff x="3887713" y="5539781"/>
            <a:chExt cx="3303075" cy="9991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E2316FD-539C-4495-B4A8-FF142E2CD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237" r="5694"/>
            <a:stretch/>
          </p:blipFill>
          <p:spPr>
            <a:xfrm>
              <a:off x="3887713" y="5585819"/>
              <a:ext cx="1586575" cy="9530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A4A450-6709-4F23-8A64-638E22D21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826" r="-1"/>
            <a:stretch/>
          </p:blipFill>
          <p:spPr>
            <a:xfrm>
              <a:off x="5987797" y="5539782"/>
              <a:ext cx="1202991" cy="95309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A091583-0001-482B-B391-450D2771F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49" r="66561"/>
            <a:stretch/>
          </p:blipFill>
          <p:spPr>
            <a:xfrm>
              <a:off x="5427532" y="5539781"/>
              <a:ext cx="503956" cy="953093"/>
            </a:xfrm>
            <a:prstGeom prst="rect">
              <a:avLst/>
            </a:prstGeom>
          </p:spPr>
        </p:pic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D10B642-20C2-4A09-8BDC-5AB4F7EC3285}"/>
              </a:ext>
            </a:extLst>
          </p:cNvPr>
          <p:cNvSpPr/>
          <p:nvPr/>
        </p:nvSpPr>
        <p:spPr>
          <a:xfrm rot="5400000">
            <a:off x="6175790" y="4937612"/>
            <a:ext cx="602193" cy="216401"/>
          </a:xfrm>
          <a:prstGeom prst="rightArrow">
            <a:avLst>
              <a:gd name="adj1" fmla="val 50000"/>
              <a:gd name="adj2" fmla="val 12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CCCF161-9CA7-431A-99A3-1D9BAB79FA06}"/>
              </a:ext>
            </a:extLst>
          </p:cNvPr>
          <p:cNvSpPr/>
          <p:nvPr/>
        </p:nvSpPr>
        <p:spPr>
          <a:xfrm rot="16200000">
            <a:off x="6313286" y="3805621"/>
            <a:ext cx="353794" cy="185630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77803A-7327-40B9-AC21-8D396E55FA2E}"/>
              </a:ext>
            </a:extLst>
          </p:cNvPr>
          <p:cNvGrpSpPr/>
          <p:nvPr/>
        </p:nvGrpSpPr>
        <p:grpSpPr>
          <a:xfrm>
            <a:off x="4847457" y="5340591"/>
            <a:ext cx="3175599" cy="1022077"/>
            <a:chOff x="4629335" y="5334273"/>
            <a:chExt cx="3175599" cy="10220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3EAEED-3A1C-4C42-B1F4-8C992047D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843" r="26035"/>
            <a:stretch/>
          </p:blipFill>
          <p:spPr>
            <a:xfrm>
              <a:off x="6069448" y="5403257"/>
              <a:ext cx="442061" cy="95309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C93CE84-E879-45D5-B02F-050A90435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076" r="1006"/>
            <a:stretch/>
          </p:blipFill>
          <p:spPr>
            <a:xfrm>
              <a:off x="6615888" y="5334273"/>
              <a:ext cx="1189046" cy="95309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3E46EF-A3C9-47E8-9516-E1DF2AB90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1" r="66268"/>
            <a:stretch/>
          </p:blipFill>
          <p:spPr>
            <a:xfrm>
              <a:off x="4629335" y="5334273"/>
              <a:ext cx="1342671" cy="953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3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3BBA62-AFD9-41A7-85F9-84F07216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3451554"/>
            <a:ext cx="7595616" cy="832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19</a:t>
            </a:fld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F2B7CA-A2D7-480A-ABD0-6B201F12414E}"/>
              </a:ext>
            </a:extLst>
          </p:cNvPr>
          <p:cNvSpPr/>
          <p:nvPr/>
        </p:nvSpPr>
        <p:spPr>
          <a:xfrm rot="5400000">
            <a:off x="5149712" y="2814677"/>
            <a:ext cx="657997" cy="216401"/>
          </a:xfrm>
          <a:prstGeom prst="rightArrow">
            <a:avLst>
              <a:gd name="adj1" fmla="val 50000"/>
              <a:gd name="adj2" fmla="val 12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B1C6F-CBE4-4EEF-A8C7-5BA2FE097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798" y="239483"/>
            <a:ext cx="2397703" cy="1216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C9E53-9510-4BD9-B54D-649F0D462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719" y="1577803"/>
            <a:ext cx="5300385" cy="8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4CF6-078D-473C-99B5-6E179EC1E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Variational Quantum Algorithms</a:t>
            </a:r>
          </a:p>
          <a:p>
            <a:r>
              <a:rPr lang="en-US" dirty="0"/>
              <a:t>Cost Function Design for Linear equations</a:t>
            </a:r>
          </a:p>
          <a:p>
            <a:r>
              <a:rPr lang="en-US" dirty="0"/>
              <a:t>Nonlinear equations</a:t>
            </a:r>
          </a:p>
          <a:p>
            <a:r>
              <a:rPr lang="en-US" dirty="0"/>
              <a:t>Challenges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CC755F-FA7D-422E-B8F8-882D0049A3BC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FAD5A-BED6-4A8E-899A-B40C22B57B7A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04A90D-9991-479D-B26E-13F90C126278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A06AA5-B212-4A32-83F6-9862F3635FA2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8B42F-CACA-4D05-A284-D4DD4C022A88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FC8A8-BD46-458E-ABF9-B36E4E5CFBDD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F6B801-372B-4878-B697-B1E2EB66174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F9CC00-B763-45D9-A299-0C1B487A08D7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E9487-BF10-4BD7-AA3C-BB42E226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417ED-52B7-4094-A3AA-1EAA9255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Algorithm (Updated)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Computer Labs - Technology Services">
            <a:extLst>
              <a:ext uri="{FF2B5EF4-FFF2-40B4-BE49-F238E27FC236}">
                <a16:creationId xmlns:a16="http://schemas.microsoft.com/office/drawing/2014/main" id="{71738A81-E0E3-05F4-F575-E75B5992C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8" b="12138"/>
          <a:stretch/>
        </p:blipFill>
        <p:spPr bwMode="auto">
          <a:xfrm>
            <a:off x="6654595" y="3215826"/>
            <a:ext cx="2094358" cy="15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E3414F-063C-890B-F8DD-8F683CABE0F2}"/>
              </a:ext>
            </a:extLst>
          </p:cNvPr>
          <p:cNvSpPr/>
          <p:nvPr/>
        </p:nvSpPr>
        <p:spPr>
          <a:xfrm>
            <a:off x="1182096" y="3754534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D63D73E-1116-F4BA-BE4D-8D942BDDA428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>
            <a:off x="5975153" y="2998897"/>
            <a:ext cx="38125" cy="3415116"/>
          </a:xfrm>
          <a:prstGeom prst="curvedConnector3">
            <a:avLst>
              <a:gd name="adj1" fmla="val -172227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A485C11-A652-A019-82C7-BB5B66521A32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 flipH="1" flipV="1">
            <a:off x="5975154" y="1527330"/>
            <a:ext cx="38124" cy="3415116"/>
          </a:xfrm>
          <a:prstGeom prst="curvedConnector3">
            <a:avLst>
              <a:gd name="adj1" fmla="val 168623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9D2A80-9EFC-DC35-A04D-B2D5CEE185B9}"/>
              </a:ext>
            </a:extLst>
          </p:cNvPr>
          <p:cNvSpPr/>
          <p:nvPr/>
        </p:nvSpPr>
        <p:spPr>
          <a:xfrm>
            <a:off x="8931231" y="3754535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4661EF-106A-9A7D-7CEB-64A2203A5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21" y="1972854"/>
            <a:ext cx="1251550" cy="5518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44338-D625-3C40-2AD7-47809FDA165F}"/>
              </a:ext>
            </a:extLst>
          </p:cNvPr>
          <p:cNvGrpSpPr/>
          <p:nvPr/>
        </p:nvGrpSpPr>
        <p:grpSpPr>
          <a:xfrm>
            <a:off x="1013434" y="2354210"/>
            <a:ext cx="2089255" cy="1295868"/>
            <a:chOff x="874093" y="2545323"/>
            <a:chExt cx="2089255" cy="12958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94330-6A4E-F1A0-AE35-D4FC04E4A8EF}"/>
                </a:ext>
              </a:extLst>
            </p:cNvPr>
            <p:cNvSpPr txBox="1"/>
            <p:nvPr/>
          </p:nvSpPr>
          <p:spPr>
            <a:xfrm>
              <a:off x="874093" y="2545323"/>
              <a:ext cx="2089255" cy="12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Ansatz Circuit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Cost Function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Initial Parameters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F5EDE9-3D1B-3FF6-9ED9-7B50517A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0699" y="3504109"/>
              <a:ext cx="185166" cy="24363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541FC0-5FCD-FE8C-FA9F-61ADFD7C51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0" r="42298"/>
            <a:stretch/>
          </p:blipFill>
          <p:spPr>
            <a:xfrm>
              <a:off x="2286741" y="3029378"/>
              <a:ext cx="251610" cy="41274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840FEC-5280-198B-A61A-7440F3A87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741" y="2640890"/>
              <a:ext cx="250571" cy="29292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EECCCD-1374-EA6D-91F4-93F13AFD9B86}"/>
              </a:ext>
            </a:extLst>
          </p:cNvPr>
          <p:cNvSpPr txBox="1"/>
          <p:nvPr/>
        </p:nvSpPr>
        <p:spPr>
          <a:xfrm>
            <a:off x="6836873" y="3482945"/>
            <a:ext cx="118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Optimizer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0E6A2F-7406-DD32-5086-549BDBD51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999" y="5466611"/>
            <a:ext cx="1313994" cy="44635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99EC4A9-429C-14A6-DC1B-18C2297BD34A}"/>
              </a:ext>
            </a:extLst>
          </p:cNvPr>
          <p:cNvGrpSpPr/>
          <p:nvPr/>
        </p:nvGrpSpPr>
        <p:grpSpPr>
          <a:xfrm>
            <a:off x="8990911" y="2808159"/>
            <a:ext cx="1280199" cy="880369"/>
            <a:chOff x="8082996" y="2057680"/>
            <a:chExt cx="1280199" cy="8803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DB8770-C296-D513-CDBC-CB29D32A8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216" y="2512397"/>
              <a:ext cx="289087" cy="380377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4F97C8-4729-355D-F4FB-E2B13DEEB11C}"/>
                </a:ext>
              </a:extLst>
            </p:cNvPr>
            <p:cNvGrpSpPr/>
            <p:nvPr/>
          </p:nvGrpSpPr>
          <p:grpSpPr>
            <a:xfrm>
              <a:off x="8082996" y="2057680"/>
              <a:ext cx="1280199" cy="880369"/>
              <a:chOff x="8667954" y="3022060"/>
              <a:chExt cx="1280199" cy="88036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E30055-82FA-692C-8CAA-9AF592E2155E}"/>
                  </a:ext>
                </a:extLst>
              </p:cNvPr>
              <p:cNvSpPr txBox="1"/>
              <p:nvPr/>
            </p:nvSpPr>
            <p:spPr>
              <a:xfrm>
                <a:off x="8667954" y="3022060"/>
                <a:ext cx="1280199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return  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816273D-7DE0-347B-1448-2C38B04AD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8588" y="3179924"/>
                <a:ext cx="907769" cy="272069"/>
              </a:xfrm>
              <a:prstGeom prst="rect">
                <a:avLst/>
              </a:prstGeom>
            </p:spPr>
          </p:pic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8003E9B3-4192-D9C7-614D-D40214302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3632" y="4003293"/>
            <a:ext cx="2935206" cy="6757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30E107-4BE3-C482-211C-82C76D670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4511" y="3258587"/>
            <a:ext cx="2216449" cy="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2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21</a:t>
            </a:fld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25F1F1C-B40E-EF41-DC8E-FE53F58BEABB}"/>
              </a:ext>
            </a:extLst>
          </p:cNvPr>
          <p:cNvGrpSpPr/>
          <p:nvPr/>
        </p:nvGrpSpPr>
        <p:grpSpPr>
          <a:xfrm>
            <a:off x="1344024" y="2236662"/>
            <a:ext cx="611001" cy="381515"/>
            <a:chOff x="1344024" y="2236662"/>
            <a:chExt cx="611001" cy="38151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1468F3-A9FD-A343-9A93-383074CD30D8}"/>
                </a:ext>
              </a:extLst>
            </p:cNvPr>
            <p:cNvSpPr/>
            <p:nvPr/>
          </p:nvSpPr>
          <p:spPr>
            <a:xfrm>
              <a:off x="1565663" y="2236662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6C76E34-2F3D-916E-54A5-92C4D1132561}"/>
                    </a:ext>
                  </a:extLst>
                </p:cNvPr>
                <p:cNvSpPr txBox="1"/>
                <p:nvPr/>
              </p:nvSpPr>
              <p:spPr>
                <a:xfrm>
                  <a:off x="1344024" y="2236662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6C76E34-2F3D-916E-54A5-92C4D11325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024" y="2236662"/>
                  <a:ext cx="611001" cy="3815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C9A7DE-E949-353C-FAD7-304302A4170F}"/>
              </a:ext>
            </a:extLst>
          </p:cNvPr>
          <p:cNvGrpSpPr/>
          <p:nvPr/>
        </p:nvGrpSpPr>
        <p:grpSpPr>
          <a:xfrm>
            <a:off x="2181961" y="2236662"/>
            <a:ext cx="611001" cy="381515"/>
            <a:chOff x="2181961" y="2236662"/>
            <a:chExt cx="611001" cy="38151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124799C-A5B8-65AF-0D15-E992EBC667BE}"/>
                </a:ext>
              </a:extLst>
            </p:cNvPr>
            <p:cNvSpPr/>
            <p:nvPr/>
          </p:nvSpPr>
          <p:spPr>
            <a:xfrm>
              <a:off x="2445531" y="2236662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3D3040C-5125-5A56-7E5C-F27CAB0A181F}"/>
                    </a:ext>
                  </a:extLst>
                </p:cNvPr>
                <p:cNvSpPr txBox="1"/>
                <p:nvPr/>
              </p:nvSpPr>
              <p:spPr>
                <a:xfrm>
                  <a:off x="2181961" y="2236662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3D3040C-5125-5A56-7E5C-F27CAB0A18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961" y="2236662"/>
                  <a:ext cx="611001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E4CD7B7-6BD7-9A51-B618-45F5DFC1C975}"/>
              </a:ext>
            </a:extLst>
          </p:cNvPr>
          <p:cNvGrpSpPr/>
          <p:nvPr/>
        </p:nvGrpSpPr>
        <p:grpSpPr>
          <a:xfrm>
            <a:off x="3020746" y="2236662"/>
            <a:ext cx="611001" cy="381515"/>
            <a:chOff x="3020746" y="2236662"/>
            <a:chExt cx="611001" cy="38151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DDD95D-3B89-43F7-BAF5-E7A9503E017D}"/>
                </a:ext>
              </a:extLst>
            </p:cNvPr>
            <p:cNvSpPr/>
            <p:nvPr/>
          </p:nvSpPr>
          <p:spPr>
            <a:xfrm>
              <a:off x="3325398" y="2236662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7CB8485-B851-BF2E-29CF-21F1CD8FF5ED}"/>
                    </a:ext>
                  </a:extLst>
                </p:cNvPr>
                <p:cNvSpPr txBox="1"/>
                <p:nvPr/>
              </p:nvSpPr>
              <p:spPr>
                <a:xfrm>
                  <a:off x="3020746" y="2236662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7CB8485-B851-BF2E-29CF-21F1CD8FF5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746" y="2236662"/>
                  <a:ext cx="611001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5DACE4-4F35-F1AE-A242-1A8DD22EF7FC}"/>
              </a:ext>
            </a:extLst>
          </p:cNvPr>
          <p:cNvGrpSpPr/>
          <p:nvPr/>
        </p:nvGrpSpPr>
        <p:grpSpPr>
          <a:xfrm>
            <a:off x="3936399" y="2236662"/>
            <a:ext cx="611001" cy="381515"/>
            <a:chOff x="3936399" y="2236662"/>
            <a:chExt cx="611001" cy="38151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529333-5276-258F-3EBB-13707BFB0C10}"/>
                </a:ext>
              </a:extLst>
            </p:cNvPr>
            <p:cNvSpPr/>
            <p:nvPr/>
          </p:nvSpPr>
          <p:spPr>
            <a:xfrm>
              <a:off x="4205266" y="2236662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1E56049-83D3-6EA0-D563-1576316DA34B}"/>
                    </a:ext>
                  </a:extLst>
                </p:cNvPr>
                <p:cNvSpPr txBox="1"/>
                <p:nvPr/>
              </p:nvSpPr>
              <p:spPr>
                <a:xfrm>
                  <a:off x="3936399" y="2236662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1E56049-83D3-6EA0-D563-1576316DA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399" y="2236662"/>
                  <a:ext cx="611001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B28D1B5-0870-6A7F-4309-A600AEADBCBC}"/>
              </a:ext>
            </a:extLst>
          </p:cNvPr>
          <p:cNvGrpSpPr/>
          <p:nvPr/>
        </p:nvGrpSpPr>
        <p:grpSpPr>
          <a:xfrm>
            <a:off x="1344024" y="3169959"/>
            <a:ext cx="611001" cy="381515"/>
            <a:chOff x="1344024" y="3169959"/>
            <a:chExt cx="611001" cy="3815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A41D69-FDC1-4DB6-9EB4-C1278A814B1C}"/>
                </a:ext>
              </a:extLst>
            </p:cNvPr>
            <p:cNvSpPr/>
            <p:nvPr/>
          </p:nvSpPr>
          <p:spPr>
            <a:xfrm>
              <a:off x="1565663" y="3169959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905515-B5F7-2D79-B095-90A525F2BB68}"/>
                    </a:ext>
                  </a:extLst>
                </p:cNvPr>
                <p:cNvSpPr txBox="1"/>
                <p:nvPr/>
              </p:nvSpPr>
              <p:spPr>
                <a:xfrm>
                  <a:off x="1344024" y="3169959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905515-B5F7-2D79-B095-90A525F2B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024" y="3169959"/>
                  <a:ext cx="611001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B54024-E3CD-0BB6-66B0-7138C2EE742A}"/>
              </a:ext>
            </a:extLst>
          </p:cNvPr>
          <p:cNvGrpSpPr/>
          <p:nvPr/>
        </p:nvGrpSpPr>
        <p:grpSpPr>
          <a:xfrm>
            <a:off x="2181961" y="3169959"/>
            <a:ext cx="605679" cy="381515"/>
            <a:chOff x="2181961" y="3169959"/>
            <a:chExt cx="605679" cy="38151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B99DE0-68F3-7EE1-3970-0CBC4A3FEF87}"/>
                </a:ext>
              </a:extLst>
            </p:cNvPr>
            <p:cNvSpPr/>
            <p:nvPr/>
          </p:nvSpPr>
          <p:spPr>
            <a:xfrm>
              <a:off x="2445531" y="3169959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8FD9740-DC7C-748F-C089-F56B9A2E9D24}"/>
                    </a:ext>
                  </a:extLst>
                </p:cNvPr>
                <p:cNvSpPr txBox="1"/>
                <p:nvPr/>
              </p:nvSpPr>
              <p:spPr>
                <a:xfrm>
                  <a:off x="2181961" y="3169959"/>
                  <a:ext cx="60567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8FD9740-DC7C-748F-C089-F56B9A2E9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961" y="3169959"/>
                  <a:ext cx="605679" cy="3815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9B7937-1E60-F3DB-920E-48BB0763D577}"/>
              </a:ext>
            </a:extLst>
          </p:cNvPr>
          <p:cNvGrpSpPr/>
          <p:nvPr/>
        </p:nvGrpSpPr>
        <p:grpSpPr>
          <a:xfrm>
            <a:off x="3020746" y="3169959"/>
            <a:ext cx="605679" cy="381515"/>
            <a:chOff x="3020746" y="3169959"/>
            <a:chExt cx="605679" cy="38151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D873E18-A401-FAC7-2724-A3DFFB6B7A53}"/>
                </a:ext>
              </a:extLst>
            </p:cNvPr>
            <p:cNvSpPr/>
            <p:nvPr/>
          </p:nvSpPr>
          <p:spPr>
            <a:xfrm>
              <a:off x="3325398" y="3169959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E33EDD-A8EF-D8AC-14F4-04DEE0878F0A}"/>
                    </a:ext>
                  </a:extLst>
                </p:cNvPr>
                <p:cNvSpPr txBox="1"/>
                <p:nvPr/>
              </p:nvSpPr>
              <p:spPr>
                <a:xfrm>
                  <a:off x="3020746" y="3169959"/>
                  <a:ext cx="60567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CE33EDD-A8EF-D8AC-14F4-04DEE0878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746" y="3169959"/>
                  <a:ext cx="605679" cy="3815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2CF1576-C887-10CF-113C-127DB2DD3EC6}"/>
              </a:ext>
            </a:extLst>
          </p:cNvPr>
          <p:cNvGrpSpPr/>
          <p:nvPr/>
        </p:nvGrpSpPr>
        <p:grpSpPr>
          <a:xfrm>
            <a:off x="3936399" y="3169959"/>
            <a:ext cx="605679" cy="381515"/>
            <a:chOff x="3936399" y="3169959"/>
            <a:chExt cx="605679" cy="38151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9AD0D2A-5503-F0DE-B1FD-2F7AF9AD2605}"/>
                </a:ext>
              </a:extLst>
            </p:cNvPr>
            <p:cNvSpPr/>
            <p:nvPr/>
          </p:nvSpPr>
          <p:spPr>
            <a:xfrm>
              <a:off x="4205266" y="3169959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8ADFA33-A28D-95AE-52DB-6DD07B82364B}"/>
                    </a:ext>
                  </a:extLst>
                </p:cNvPr>
                <p:cNvSpPr txBox="1"/>
                <p:nvPr/>
              </p:nvSpPr>
              <p:spPr>
                <a:xfrm>
                  <a:off x="3936399" y="3169959"/>
                  <a:ext cx="60567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8ADFA33-A28D-95AE-52DB-6DD07B823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399" y="3169959"/>
                  <a:ext cx="605679" cy="3815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559AEA-56DB-3CA6-FCCD-7CFE8C6DFFE2}"/>
              </a:ext>
            </a:extLst>
          </p:cNvPr>
          <p:cNvGrpSpPr/>
          <p:nvPr/>
        </p:nvGrpSpPr>
        <p:grpSpPr>
          <a:xfrm>
            <a:off x="1307390" y="4065006"/>
            <a:ext cx="611001" cy="381515"/>
            <a:chOff x="1307390" y="4065006"/>
            <a:chExt cx="611001" cy="3815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E92E5F4-864D-643F-F09E-3E87B62723D2}"/>
                </a:ext>
              </a:extLst>
            </p:cNvPr>
            <p:cNvSpPr/>
            <p:nvPr/>
          </p:nvSpPr>
          <p:spPr>
            <a:xfrm>
              <a:off x="1565663" y="4103256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3EBC42C-9066-EB43-2728-85FD22FA4987}"/>
                    </a:ext>
                  </a:extLst>
                </p:cNvPr>
                <p:cNvSpPr txBox="1"/>
                <p:nvPr/>
              </p:nvSpPr>
              <p:spPr>
                <a:xfrm>
                  <a:off x="1307390" y="4065006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3EBC42C-9066-EB43-2728-85FD22FA4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390" y="4065006"/>
                  <a:ext cx="611001" cy="3815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6DC3A5C-C6AA-ED81-FC0A-91EB33C4CC6C}"/>
              </a:ext>
            </a:extLst>
          </p:cNvPr>
          <p:cNvGrpSpPr/>
          <p:nvPr/>
        </p:nvGrpSpPr>
        <p:grpSpPr>
          <a:xfrm>
            <a:off x="2145327" y="4065006"/>
            <a:ext cx="611001" cy="381515"/>
            <a:chOff x="2145327" y="4065006"/>
            <a:chExt cx="611001" cy="3815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3EE49A1-9967-36B5-8B29-3A5B4BAEB133}"/>
                </a:ext>
              </a:extLst>
            </p:cNvPr>
            <p:cNvSpPr/>
            <p:nvPr/>
          </p:nvSpPr>
          <p:spPr>
            <a:xfrm>
              <a:off x="2445531" y="4103256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9EA695F-32A5-6D78-6A40-617E07102BF1}"/>
                    </a:ext>
                  </a:extLst>
                </p:cNvPr>
                <p:cNvSpPr txBox="1"/>
                <p:nvPr/>
              </p:nvSpPr>
              <p:spPr>
                <a:xfrm>
                  <a:off x="2145327" y="4065006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9EA695F-32A5-6D78-6A40-617E07102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327" y="4065006"/>
                  <a:ext cx="611001" cy="3815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DEBDC9-5D5A-8395-D33C-FB5586BE7DC7}"/>
              </a:ext>
            </a:extLst>
          </p:cNvPr>
          <p:cNvGrpSpPr/>
          <p:nvPr/>
        </p:nvGrpSpPr>
        <p:grpSpPr>
          <a:xfrm>
            <a:off x="2984112" y="4065006"/>
            <a:ext cx="611001" cy="381515"/>
            <a:chOff x="2984112" y="4065006"/>
            <a:chExt cx="611001" cy="38151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DB1A06C-0D94-8AD3-06A4-419916D107F3}"/>
                </a:ext>
              </a:extLst>
            </p:cNvPr>
            <p:cNvSpPr/>
            <p:nvPr/>
          </p:nvSpPr>
          <p:spPr>
            <a:xfrm>
              <a:off x="3325398" y="4103256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05CE470-7F26-65ED-7825-0D6319D6BD13}"/>
                    </a:ext>
                  </a:extLst>
                </p:cNvPr>
                <p:cNvSpPr txBox="1"/>
                <p:nvPr/>
              </p:nvSpPr>
              <p:spPr>
                <a:xfrm>
                  <a:off x="2984112" y="4065006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05CE470-7F26-65ED-7825-0D6319D6B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12" y="4065006"/>
                  <a:ext cx="611001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EEC4CC-40DD-B417-6929-2A4BA8A0A1F4}"/>
              </a:ext>
            </a:extLst>
          </p:cNvPr>
          <p:cNvGrpSpPr/>
          <p:nvPr/>
        </p:nvGrpSpPr>
        <p:grpSpPr>
          <a:xfrm>
            <a:off x="3899765" y="4065006"/>
            <a:ext cx="611001" cy="381515"/>
            <a:chOff x="3899765" y="4065006"/>
            <a:chExt cx="611001" cy="38151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336C3A0-046B-744D-1542-87C9814074F8}"/>
                </a:ext>
              </a:extLst>
            </p:cNvPr>
            <p:cNvSpPr/>
            <p:nvPr/>
          </p:nvSpPr>
          <p:spPr>
            <a:xfrm>
              <a:off x="4205266" y="4103256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A6E1679-D5FA-29B3-9D0A-E2EEA23F05E6}"/>
                    </a:ext>
                  </a:extLst>
                </p:cNvPr>
                <p:cNvSpPr txBox="1"/>
                <p:nvPr/>
              </p:nvSpPr>
              <p:spPr>
                <a:xfrm>
                  <a:off x="3899765" y="4065006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A6E1679-D5FA-29B3-9D0A-E2EEA23F0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65" y="4065006"/>
                  <a:ext cx="611001" cy="38151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6D0ACA-088A-125D-83D8-85C42BEB9CC1}"/>
              </a:ext>
            </a:extLst>
          </p:cNvPr>
          <p:cNvGrpSpPr/>
          <p:nvPr/>
        </p:nvGrpSpPr>
        <p:grpSpPr>
          <a:xfrm>
            <a:off x="1307390" y="4979299"/>
            <a:ext cx="611001" cy="381515"/>
            <a:chOff x="1307390" y="4979299"/>
            <a:chExt cx="611001" cy="3815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BB8BC1-45CB-BB02-033D-8B73433978B0}"/>
                </a:ext>
              </a:extLst>
            </p:cNvPr>
            <p:cNvSpPr/>
            <p:nvPr/>
          </p:nvSpPr>
          <p:spPr>
            <a:xfrm>
              <a:off x="1565663" y="5036554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1C176F-82B5-5BB2-1892-4D4C13712E3D}"/>
                    </a:ext>
                  </a:extLst>
                </p:cNvPr>
                <p:cNvSpPr txBox="1"/>
                <p:nvPr/>
              </p:nvSpPr>
              <p:spPr>
                <a:xfrm>
                  <a:off x="1307390" y="4979299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11C176F-82B5-5BB2-1892-4D4C13712E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390" y="4979299"/>
                  <a:ext cx="611001" cy="38151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932A1AC-35DF-8937-25D0-772148EA3D79}"/>
              </a:ext>
            </a:extLst>
          </p:cNvPr>
          <p:cNvGrpSpPr/>
          <p:nvPr/>
        </p:nvGrpSpPr>
        <p:grpSpPr>
          <a:xfrm>
            <a:off x="2145327" y="4979299"/>
            <a:ext cx="611001" cy="381515"/>
            <a:chOff x="2145327" y="4979299"/>
            <a:chExt cx="611001" cy="38151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A367A9-A240-B99D-D8CB-D44ABD000EE9}"/>
                </a:ext>
              </a:extLst>
            </p:cNvPr>
            <p:cNvSpPr/>
            <p:nvPr/>
          </p:nvSpPr>
          <p:spPr>
            <a:xfrm>
              <a:off x="2445531" y="5036554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EDB66A9-7BFE-3AA9-8562-4026751F1614}"/>
                    </a:ext>
                  </a:extLst>
                </p:cNvPr>
                <p:cNvSpPr txBox="1"/>
                <p:nvPr/>
              </p:nvSpPr>
              <p:spPr>
                <a:xfrm>
                  <a:off x="2145327" y="4979299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EDB66A9-7BFE-3AA9-8562-4026751F1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327" y="4979299"/>
                  <a:ext cx="611001" cy="38151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3D77561-211C-746B-E7CB-DB0974A827F9}"/>
              </a:ext>
            </a:extLst>
          </p:cNvPr>
          <p:cNvGrpSpPr/>
          <p:nvPr/>
        </p:nvGrpSpPr>
        <p:grpSpPr>
          <a:xfrm>
            <a:off x="2984112" y="4979299"/>
            <a:ext cx="611001" cy="381515"/>
            <a:chOff x="2984112" y="4979299"/>
            <a:chExt cx="611001" cy="38151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4D9A37-086D-5BEB-6AB4-D83F96EF4CF7}"/>
                </a:ext>
              </a:extLst>
            </p:cNvPr>
            <p:cNvSpPr/>
            <p:nvPr/>
          </p:nvSpPr>
          <p:spPr>
            <a:xfrm>
              <a:off x="3325398" y="5036554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7DCAA4B-7833-915C-A3D8-7D66C6C9C07D}"/>
                    </a:ext>
                  </a:extLst>
                </p:cNvPr>
                <p:cNvSpPr txBox="1"/>
                <p:nvPr/>
              </p:nvSpPr>
              <p:spPr>
                <a:xfrm>
                  <a:off x="2984112" y="4979299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7DCAA4B-7833-915C-A3D8-7D66C6C9C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112" y="4979299"/>
                  <a:ext cx="611001" cy="38151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989D1C-6386-C596-31B8-63ED78B2219E}"/>
              </a:ext>
            </a:extLst>
          </p:cNvPr>
          <p:cNvGrpSpPr/>
          <p:nvPr/>
        </p:nvGrpSpPr>
        <p:grpSpPr>
          <a:xfrm>
            <a:off x="3899765" y="4979299"/>
            <a:ext cx="611001" cy="381515"/>
            <a:chOff x="3899765" y="4979299"/>
            <a:chExt cx="611001" cy="38151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1CB0FB-E9A3-A8CB-E646-E6E8D6D0721A}"/>
                </a:ext>
              </a:extLst>
            </p:cNvPr>
            <p:cNvSpPr/>
            <p:nvPr/>
          </p:nvSpPr>
          <p:spPr>
            <a:xfrm>
              <a:off x="4205266" y="5036554"/>
              <a:ext cx="83862" cy="838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7AF3CA2-21CA-282F-1357-3110BA4D538D}"/>
                    </a:ext>
                  </a:extLst>
                </p:cNvPr>
                <p:cNvSpPr txBox="1"/>
                <p:nvPr/>
              </p:nvSpPr>
              <p:spPr>
                <a:xfrm>
                  <a:off x="3899765" y="4979299"/>
                  <a:ext cx="611001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57AF3CA2-21CA-282F-1357-3110BA4D5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9765" y="4979299"/>
                  <a:ext cx="611001" cy="38151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365277-AE6B-7782-6DC8-07820FB90290}"/>
                  </a:ext>
                </a:extLst>
              </p:cNvPr>
              <p:cNvSpPr txBox="1"/>
              <p:nvPr/>
            </p:nvSpPr>
            <p:spPr>
              <a:xfrm>
                <a:off x="7086151" y="1498677"/>
                <a:ext cx="867482" cy="4791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0,0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1,3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2,0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2,1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365277-AE6B-7782-6DC8-07820FB9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151" y="1498677"/>
                <a:ext cx="867482" cy="47918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3580560-2E07-2C32-4321-598B94EF8274}"/>
              </a:ext>
            </a:extLst>
          </p:cNvPr>
          <p:cNvCxnSpPr/>
          <p:nvPr/>
        </p:nvCxnSpPr>
        <p:spPr>
          <a:xfrm flipV="1">
            <a:off x="982413" y="1766258"/>
            <a:ext cx="0" cy="3886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48D2B1E-4C96-6A23-AFBA-8463CA147072}"/>
              </a:ext>
            </a:extLst>
          </p:cNvPr>
          <p:cNvCxnSpPr>
            <a:cxnSpLocks/>
          </p:cNvCxnSpPr>
          <p:nvPr/>
        </p:nvCxnSpPr>
        <p:spPr>
          <a:xfrm>
            <a:off x="982413" y="5652654"/>
            <a:ext cx="45178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4DE4BF3-E89F-1C43-3198-24CAF1CCC354}"/>
              </a:ext>
            </a:extLst>
          </p:cNvPr>
          <p:cNvSpPr txBox="1"/>
          <p:nvPr/>
        </p:nvSpPr>
        <p:spPr>
          <a:xfrm>
            <a:off x="5506873" y="5652654"/>
            <a:ext cx="23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484AA5-947F-86C9-FF38-5CD1B7C7FB49}"/>
              </a:ext>
            </a:extLst>
          </p:cNvPr>
          <p:cNvSpPr txBox="1"/>
          <p:nvPr/>
        </p:nvSpPr>
        <p:spPr>
          <a:xfrm>
            <a:off x="539869" y="1690688"/>
            <a:ext cx="23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2044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Dimensions - Derivative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4EC13-BF41-C32C-233B-F5330CD3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90" y="2814375"/>
            <a:ext cx="8373644" cy="10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2703B-58EB-76D9-A504-70082588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4" y="2109056"/>
            <a:ext cx="11386977" cy="705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D16D3-0545-B64F-4C65-9B7623D593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85"/>
          <a:stretch/>
        </p:blipFill>
        <p:spPr>
          <a:xfrm>
            <a:off x="468534" y="4043626"/>
            <a:ext cx="11480667" cy="15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6488F35-6587-FB4F-45A0-0C79B77F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38" y="3610252"/>
            <a:ext cx="3062087" cy="184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r>
              <a:rPr lang="en-US" dirty="0"/>
              <a:t>Navier-Stokes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We want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37068-A3E4-5634-8D06-3085DFC5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925" y="2358224"/>
            <a:ext cx="7525800" cy="133368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01C651C-004B-6DCC-5408-E9A89B4FC337}"/>
              </a:ext>
            </a:extLst>
          </p:cNvPr>
          <p:cNvSpPr/>
          <p:nvPr/>
        </p:nvSpPr>
        <p:spPr>
          <a:xfrm>
            <a:off x="3381306" y="2493220"/>
            <a:ext cx="2486642" cy="11709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5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CFA06-3E76-E310-0498-38541F91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07" y="571477"/>
            <a:ext cx="3062087" cy="1849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83BA2-A719-6280-81AE-256118F830DE}"/>
              </a:ext>
            </a:extLst>
          </p:cNvPr>
          <p:cNvSpPr txBox="1"/>
          <p:nvPr/>
        </p:nvSpPr>
        <p:spPr>
          <a:xfrm>
            <a:off x="4038597" y="2016865"/>
            <a:ext cx="25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Unitary Operation!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77B5DA4-6994-2E57-4E25-DD7D615965CB}"/>
              </a:ext>
            </a:extLst>
          </p:cNvPr>
          <p:cNvSpPr/>
          <p:nvPr/>
        </p:nvSpPr>
        <p:spPr>
          <a:xfrm rot="5400000">
            <a:off x="5130174" y="1305909"/>
            <a:ext cx="334236" cy="121574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3C2A8E-64D9-4E79-9438-E9A21763D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15" y="3490093"/>
            <a:ext cx="4177774" cy="23092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7DB98D-4931-ADBF-4388-2E935DD17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840" y="2575379"/>
            <a:ext cx="3621354" cy="3441377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4D54F19-32DD-EC0D-C82B-14E6F9520F1D}"/>
              </a:ext>
            </a:extLst>
          </p:cNvPr>
          <p:cNvSpPr/>
          <p:nvPr/>
        </p:nvSpPr>
        <p:spPr>
          <a:xfrm>
            <a:off x="2039309" y="3295787"/>
            <a:ext cx="1223586" cy="26313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50D1B3-5799-13F3-449A-2B05E9164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920" y="2605943"/>
            <a:ext cx="1538974" cy="338024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5304124-CBCB-6B16-01D5-7E3AB38FD2BD}"/>
              </a:ext>
            </a:extLst>
          </p:cNvPr>
          <p:cNvSpPr/>
          <p:nvPr/>
        </p:nvSpPr>
        <p:spPr>
          <a:xfrm>
            <a:off x="9931616" y="2518457"/>
            <a:ext cx="1181581" cy="1943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E83D1A-3CA3-C0D4-CBCB-4501D6242486}"/>
              </a:ext>
            </a:extLst>
          </p:cNvPr>
          <p:cNvCxnSpPr>
            <a:stCxn id="20" idx="3"/>
          </p:cNvCxnSpPr>
          <p:nvPr/>
        </p:nvCxnSpPr>
        <p:spPr>
          <a:xfrm flipV="1">
            <a:off x="9040194" y="4295706"/>
            <a:ext cx="623501" cy="3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0.12331 -0.0009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21" grpId="0" animBg="1"/>
      <p:bldP spid="21" grpId="1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9D5382-B724-13B5-3FF6-F5B97AD4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530" y="1307658"/>
            <a:ext cx="8091453" cy="29884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57D727-83C4-B8ED-D3BD-725F9DD7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75" y="2276113"/>
            <a:ext cx="2594658" cy="6596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A690B2-805C-3368-1B4F-AF8792C1E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26" y="3244050"/>
            <a:ext cx="1538974" cy="338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4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8828"/>
          </a:xfrm>
        </p:spPr>
        <p:txBody>
          <a:bodyPr/>
          <a:lstStyle/>
          <a:p>
            <a:r>
              <a:rPr lang="en-US" dirty="0"/>
              <a:t>Cost Function Design</a:t>
            </a:r>
          </a:p>
          <a:p>
            <a:r>
              <a:rPr lang="en-US" dirty="0"/>
              <a:t>Ansatz Design</a:t>
            </a:r>
          </a:p>
          <a:p>
            <a:r>
              <a:rPr lang="en-US" dirty="0"/>
              <a:t>Optimization</a:t>
            </a:r>
          </a:p>
          <a:p>
            <a:r>
              <a:rPr lang="en-US" dirty="0"/>
              <a:t>Boundary Conditions</a:t>
            </a:r>
          </a:p>
          <a:p>
            <a:r>
              <a:rPr lang="en-US" dirty="0"/>
              <a:t>Read-Out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C0496-7577-44D1-BE30-B3C6F9D3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24" y="1447286"/>
            <a:ext cx="5849166" cy="1467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19A525-ED83-C333-F7B6-F37E17DF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861" y="2381821"/>
            <a:ext cx="7894703" cy="23393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ACA0B7-E308-9E9B-7ACB-303D25326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860" y="2381821"/>
            <a:ext cx="3763452" cy="3369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E40FA7-420D-ECFE-26F8-EE52EBC7A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802" y="2260994"/>
            <a:ext cx="4305596" cy="3782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71928B-9584-2F3D-40F4-3524EA4B5EB7}"/>
              </a:ext>
            </a:extLst>
          </p:cNvPr>
          <p:cNvSpPr txBox="1"/>
          <p:nvPr/>
        </p:nvSpPr>
        <p:spPr>
          <a:xfrm>
            <a:off x="4878784" y="5810820"/>
            <a:ext cx="700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https://pennylane.ai/qml/demos/tutorial_local_cost_functions.html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055B86D-AD10-490B-FC84-D44BB80CC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0199" y="5667995"/>
                <a:ext cx="5585271" cy="1279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Hilbert Space is </a:t>
                </a:r>
                <a:r>
                  <a:rPr lang="en-US" i="1" dirty="0"/>
                  <a:t>Exponentially</a:t>
                </a:r>
                <a:r>
                  <a:rPr lang="en-US" dirty="0"/>
                  <a:t> big!</a:t>
                </a:r>
              </a:p>
              <a:p>
                <a:r>
                  <a:rPr lang="en-US" dirty="0"/>
                  <a:t>Need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&lt;&lt;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055B86D-AD10-490B-FC84-D44BB80C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199" y="5667995"/>
                <a:ext cx="5585271" cy="1279557"/>
              </a:xfrm>
              <a:prstGeom prst="rect">
                <a:avLst/>
              </a:prstGeom>
              <a:blipFill>
                <a:blip r:embed="rId7"/>
                <a:stretch>
                  <a:fillRect l="-1638" t="-11905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8B1352A-B7C9-F82C-A4D8-562F13943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799" y="2633298"/>
            <a:ext cx="4122086" cy="289236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2FD1749-A789-2F6B-90C8-54220D15CDF3}"/>
              </a:ext>
            </a:extLst>
          </p:cNvPr>
          <p:cNvSpPr/>
          <p:nvPr/>
        </p:nvSpPr>
        <p:spPr>
          <a:xfrm>
            <a:off x="8252271" y="2633298"/>
            <a:ext cx="687689" cy="34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4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6" grpId="0" animBg="1"/>
      <p:bldP spid="2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07DC5-4F9E-C4C3-BE89-DF014268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1" y="365125"/>
            <a:ext cx="10831437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1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1A96C-DCE0-453B-8006-5A62A8E6A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87FEB-D9AF-463E-8B84-00C1C69B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36DB1-89A5-4F2A-9839-178A7318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8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134E-8E98-4AFF-B514-17A3AB33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9212" cy="4351338"/>
          </a:xfrm>
        </p:spPr>
        <p:txBody>
          <a:bodyPr/>
          <a:lstStyle/>
          <a:p>
            <a:r>
              <a:rPr lang="en-US" sz="3200" dirty="0"/>
              <a:t>Quantum Computers:</a:t>
            </a:r>
          </a:p>
          <a:p>
            <a:pPr lvl="1"/>
            <a:r>
              <a:rPr lang="en-US" dirty="0"/>
              <a:t>Information scales </a:t>
            </a:r>
            <a:r>
              <a:rPr lang="en-US" i="1" dirty="0"/>
              <a:t>exponentially</a:t>
            </a:r>
            <a:r>
              <a:rPr lang="en-US" dirty="0"/>
              <a:t> with the number of qubits</a:t>
            </a:r>
          </a:p>
          <a:p>
            <a:pPr lvl="2"/>
            <a:r>
              <a:rPr lang="en-US" dirty="0"/>
              <a:t>Exponentially large matrix multiplications</a:t>
            </a:r>
          </a:p>
          <a:p>
            <a:pPr lvl="1"/>
            <a:r>
              <a:rPr lang="en-US" dirty="0"/>
              <a:t>Noisy, analog machines</a:t>
            </a:r>
          </a:p>
          <a:p>
            <a:pPr lvl="1"/>
            <a:endParaRPr lang="en-US" dirty="0"/>
          </a:p>
          <a:p>
            <a:r>
              <a:rPr lang="en-US" dirty="0"/>
              <a:t>Goal: Utilize the power of quantum computers to solve classically expensive PDEs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Opinion | Why Google's Quantum Supremacy Milestone Matters - The New York  Times">
            <a:extLst>
              <a:ext uri="{FF2B5EF4-FFF2-40B4-BE49-F238E27FC236}">
                <a16:creationId xmlns:a16="http://schemas.microsoft.com/office/drawing/2014/main" id="{F05A0690-82B0-478D-8AF6-2D67E7695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35" y="2094356"/>
            <a:ext cx="4957461" cy="32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86A1E-110E-41C6-A757-2E270CDFB3FA}"/>
              </a:ext>
            </a:extLst>
          </p:cNvPr>
          <p:cNvSpPr txBox="1"/>
          <p:nvPr/>
        </p:nvSpPr>
        <p:spPr>
          <a:xfrm flipH="1">
            <a:off x="6767531" y="5554494"/>
            <a:ext cx="48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nyt-imperial"/>
              </a:rPr>
              <a:t>Google A.I. Quantum’s Sycamore processor. </a:t>
            </a:r>
            <a:r>
              <a:rPr lang="en-US" b="0" i="0" dirty="0">
                <a:solidFill>
                  <a:srgbClr val="888888"/>
                </a:solidFill>
                <a:effectLst/>
                <a:latin typeface="nyt-imperial"/>
              </a:rPr>
              <a:t>Credit...Erik Lucero/Google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821C4A94-99D8-76A7-B22F-CFC60DA172D4}"/>
              </a:ext>
            </a:extLst>
          </p:cNvPr>
          <p:cNvSpPr/>
          <p:nvPr/>
        </p:nvSpPr>
        <p:spPr>
          <a:xfrm>
            <a:off x="1182096" y="3754534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BBA41C4-A8FC-A2B8-6BFC-A6F36412C40B}"/>
              </a:ext>
            </a:extLst>
          </p:cNvPr>
          <p:cNvSpPr/>
          <p:nvPr/>
        </p:nvSpPr>
        <p:spPr>
          <a:xfrm>
            <a:off x="1182096" y="3762770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BFB664E-041E-2EE1-E627-B0C4E771F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910" y="3253950"/>
            <a:ext cx="2501496" cy="143344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4</a:t>
            </a:fld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864850C-8A31-6466-F1A8-DE83FA09CD58}"/>
              </a:ext>
            </a:extLst>
          </p:cNvPr>
          <p:cNvCxnSpPr>
            <a:cxnSpLocks/>
            <a:stCxn id="1026" idx="2"/>
            <a:endCxn id="16" idx="2"/>
          </p:cNvCxnSpPr>
          <p:nvPr/>
        </p:nvCxnSpPr>
        <p:spPr>
          <a:xfrm rot="5400000" flipH="1">
            <a:off x="5975153" y="2998897"/>
            <a:ext cx="38125" cy="3415116"/>
          </a:xfrm>
          <a:prstGeom prst="curvedConnector3">
            <a:avLst>
              <a:gd name="adj1" fmla="val -172227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9F08F8A-0AC1-E1A2-3CA5-7ACF5A8EC983}"/>
              </a:ext>
            </a:extLst>
          </p:cNvPr>
          <p:cNvCxnSpPr>
            <a:cxnSpLocks/>
            <a:stCxn id="16" idx="0"/>
            <a:endCxn id="1026" idx="0"/>
          </p:cNvCxnSpPr>
          <p:nvPr/>
        </p:nvCxnSpPr>
        <p:spPr>
          <a:xfrm rot="5400000" flipH="1" flipV="1">
            <a:off x="5975154" y="1527330"/>
            <a:ext cx="38124" cy="3415116"/>
          </a:xfrm>
          <a:prstGeom prst="curvedConnector3">
            <a:avLst>
              <a:gd name="adj1" fmla="val 168623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0" name="Picture 1059">
            <a:extLst>
              <a:ext uri="{FF2B5EF4-FFF2-40B4-BE49-F238E27FC236}">
                <a16:creationId xmlns:a16="http://schemas.microsoft.com/office/drawing/2014/main" id="{ADDAC7E6-D0F9-040D-B8DF-7FF413EC4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221" y="1972854"/>
            <a:ext cx="1251550" cy="551899"/>
          </a:xfrm>
          <a:prstGeom prst="rect">
            <a:avLst/>
          </a:prstGeom>
        </p:spPr>
      </p:pic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3EFE6848-2DD6-AF0B-F83C-6D174A4A0310}"/>
              </a:ext>
            </a:extLst>
          </p:cNvPr>
          <p:cNvGrpSpPr/>
          <p:nvPr/>
        </p:nvGrpSpPr>
        <p:grpSpPr>
          <a:xfrm>
            <a:off x="1008331" y="2347385"/>
            <a:ext cx="2089255" cy="1295868"/>
            <a:chOff x="874093" y="2545323"/>
            <a:chExt cx="2089255" cy="1295868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2A3943D0-3344-7C34-4681-78CFA236DA9E}"/>
                </a:ext>
              </a:extLst>
            </p:cNvPr>
            <p:cNvSpPr txBox="1"/>
            <p:nvPr/>
          </p:nvSpPr>
          <p:spPr>
            <a:xfrm>
              <a:off x="874093" y="2545323"/>
              <a:ext cx="2089255" cy="12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/>
                <a:t>Ansatz Circuit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Initial Parameters</a:t>
              </a:r>
            </a:p>
            <a:p>
              <a:pPr>
                <a:lnSpc>
                  <a:spcPct val="150000"/>
                </a:lnSpc>
              </a:pPr>
              <a:r>
                <a:rPr lang="en-US" dirty="0"/>
                <a:t>Cost Function</a:t>
              </a:r>
            </a:p>
          </p:txBody>
        </p:sp>
        <p:pic>
          <p:nvPicPr>
            <p:cNvPr id="1056" name="Picture 1055">
              <a:extLst>
                <a:ext uri="{FF2B5EF4-FFF2-40B4-BE49-F238E27FC236}">
                  <a16:creationId xmlns:a16="http://schemas.microsoft.com/office/drawing/2014/main" id="{BDC8A13E-A927-3052-0581-0020605F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1572" y="3047139"/>
              <a:ext cx="222100" cy="292236"/>
            </a:xfrm>
            <a:prstGeom prst="rect">
              <a:avLst/>
            </a:prstGeom>
          </p:spPr>
        </p:pic>
        <p:pic>
          <p:nvPicPr>
            <p:cNvPr id="1062" name="Picture 1061">
              <a:extLst>
                <a:ext uri="{FF2B5EF4-FFF2-40B4-BE49-F238E27FC236}">
                  <a16:creationId xmlns:a16="http://schemas.microsoft.com/office/drawing/2014/main" id="{803374AF-AABE-79C5-E78A-87BF56CD6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20" r="42298"/>
            <a:stretch/>
          </p:blipFill>
          <p:spPr>
            <a:xfrm>
              <a:off x="2258385" y="3428450"/>
              <a:ext cx="251610" cy="412741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D57E1AB9-A4CF-B15A-15CC-47E89B99B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741" y="2640890"/>
              <a:ext cx="250571" cy="29292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82EC46-3891-0C53-34F5-4CDB4D6ABFA5}"/>
              </a:ext>
            </a:extLst>
          </p:cNvPr>
          <p:cNvGrpSpPr/>
          <p:nvPr/>
        </p:nvGrpSpPr>
        <p:grpSpPr>
          <a:xfrm>
            <a:off x="6654595" y="3215826"/>
            <a:ext cx="2094358" cy="1509691"/>
            <a:chOff x="6654595" y="3215826"/>
            <a:chExt cx="2094358" cy="1509691"/>
          </a:xfrm>
        </p:grpSpPr>
        <p:pic>
          <p:nvPicPr>
            <p:cNvPr id="1026" name="Picture 2" descr="Computer Labs - Technology Services">
              <a:extLst>
                <a:ext uri="{FF2B5EF4-FFF2-40B4-BE49-F238E27FC236}">
                  <a16:creationId xmlns:a16="http://schemas.microsoft.com/office/drawing/2014/main" id="{07C917FC-FF2E-6DA5-9BC8-937D968D1E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78" b="12138"/>
            <a:stretch/>
          </p:blipFill>
          <p:spPr bwMode="auto">
            <a:xfrm>
              <a:off x="6654595" y="3215826"/>
              <a:ext cx="2094358" cy="150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D72CAF41-9E1B-63E5-E380-3CF3D3C32E97}"/>
                </a:ext>
              </a:extLst>
            </p:cNvPr>
            <p:cNvSpPr txBox="1"/>
            <p:nvPr/>
          </p:nvSpPr>
          <p:spPr>
            <a:xfrm>
              <a:off x="6836873" y="3482945"/>
              <a:ext cx="118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Classical Optimizer</a:t>
              </a:r>
            </a:p>
          </p:txBody>
        </p:sp>
      </p:grpSp>
      <p:pic>
        <p:nvPicPr>
          <p:cNvPr id="1070" name="Picture 1069">
            <a:extLst>
              <a:ext uri="{FF2B5EF4-FFF2-40B4-BE49-F238E27FC236}">
                <a16:creationId xmlns:a16="http://schemas.microsoft.com/office/drawing/2014/main" id="{1D0C4353-0712-C0E0-11FA-736F19C93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8999" y="5466611"/>
            <a:ext cx="1313994" cy="446357"/>
          </a:xfrm>
          <a:prstGeom prst="rect">
            <a:avLst/>
          </a:prstGeom>
        </p:spPr>
      </p:pic>
      <p:sp>
        <p:nvSpPr>
          <p:cNvPr id="1038" name="Arrow: Right 1037">
            <a:extLst>
              <a:ext uri="{FF2B5EF4-FFF2-40B4-BE49-F238E27FC236}">
                <a16:creationId xmlns:a16="http://schemas.microsoft.com/office/drawing/2014/main" id="{C2B89913-89AB-1C69-50E7-42514B58DD02}"/>
              </a:ext>
            </a:extLst>
          </p:cNvPr>
          <p:cNvSpPr/>
          <p:nvPr/>
        </p:nvSpPr>
        <p:spPr>
          <a:xfrm>
            <a:off x="8931231" y="3754535"/>
            <a:ext cx="1671536" cy="173311"/>
          </a:xfrm>
          <a:prstGeom prst="rightArrow">
            <a:avLst>
              <a:gd name="adj1" fmla="val 50000"/>
              <a:gd name="adj2" fmla="val 18096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CAEB0B6B-A371-C9AF-FEC9-280F1847EB6B}"/>
              </a:ext>
            </a:extLst>
          </p:cNvPr>
          <p:cNvGrpSpPr/>
          <p:nvPr/>
        </p:nvGrpSpPr>
        <p:grpSpPr>
          <a:xfrm>
            <a:off x="8990911" y="2808159"/>
            <a:ext cx="1280199" cy="880369"/>
            <a:chOff x="8082996" y="2057680"/>
            <a:chExt cx="1280199" cy="880369"/>
          </a:xfrm>
        </p:grpSpPr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D425F161-BFDA-90E5-72ED-A7B6AEE3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0216" y="2512397"/>
              <a:ext cx="289087" cy="380377"/>
            </a:xfrm>
            <a:prstGeom prst="rect">
              <a:avLst/>
            </a:prstGeom>
          </p:spPr>
        </p:pic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7B36DA2A-D016-EB2C-CF32-C6D6C3CFBC2F}"/>
                </a:ext>
              </a:extLst>
            </p:cNvPr>
            <p:cNvGrpSpPr/>
            <p:nvPr/>
          </p:nvGrpSpPr>
          <p:grpSpPr>
            <a:xfrm>
              <a:off x="8082996" y="2057680"/>
              <a:ext cx="1280199" cy="880369"/>
              <a:chOff x="8667954" y="3022060"/>
              <a:chExt cx="1280199" cy="880369"/>
            </a:xfrm>
          </p:grpSpPr>
          <p:sp>
            <p:nvSpPr>
              <p:cNvPr id="1075" name="TextBox 1074">
                <a:extLst>
                  <a:ext uri="{FF2B5EF4-FFF2-40B4-BE49-F238E27FC236}">
                    <a16:creationId xmlns:a16="http://schemas.microsoft.com/office/drawing/2014/main" id="{BF103BE8-4103-5195-FB3E-E59BE2A60E9E}"/>
                  </a:ext>
                </a:extLst>
              </p:cNvPr>
              <p:cNvSpPr txBox="1"/>
              <p:nvPr/>
            </p:nvSpPr>
            <p:spPr>
              <a:xfrm>
                <a:off x="8667954" y="3022060"/>
                <a:ext cx="1280199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if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return  </a:t>
                </a:r>
              </a:p>
            </p:txBody>
          </p:sp>
          <p:pic>
            <p:nvPicPr>
              <p:cNvPr id="1079" name="Picture 1078">
                <a:extLst>
                  <a:ext uri="{FF2B5EF4-FFF2-40B4-BE49-F238E27FC236}">
                    <a16:creationId xmlns:a16="http://schemas.microsoft.com/office/drawing/2014/main" id="{0873E101-804A-A38C-EEDD-BF5C11898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8588" y="3179924"/>
                <a:ext cx="907769" cy="272069"/>
              </a:xfrm>
              <a:prstGeom prst="rect">
                <a:avLst/>
              </a:prstGeom>
            </p:spPr>
          </p:pic>
        </p:grpSp>
      </p:grp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609EA87-61D4-CC77-E2BA-C8198B27DA9A}"/>
              </a:ext>
            </a:extLst>
          </p:cNvPr>
          <p:cNvCxnSpPr>
            <a:cxnSpLocks/>
            <a:stCxn id="16" idx="0"/>
            <a:endCxn id="1026" idx="0"/>
          </p:cNvCxnSpPr>
          <p:nvPr/>
        </p:nvCxnSpPr>
        <p:spPr>
          <a:xfrm rot="5400000" flipH="1" flipV="1">
            <a:off x="5975154" y="1527330"/>
            <a:ext cx="38124" cy="3415116"/>
          </a:xfrm>
          <a:prstGeom prst="curvedConnector3">
            <a:avLst>
              <a:gd name="adj1" fmla="val 1687000"/>
            </a:avLst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663D114-A42F-887A-2134-4C2BC267DBD9}"/>
              </a:ext>
            </a:extLst>
          </p:cNvPr>
          <p:cNvCxnSpPr>
            <a:cxnSpLocks/>
          </p:cNvCxnSpPr>
          <p:nvPr/>
        </p:nvCxnSpPr>
        <p:spPr>
          <a:xfrm rot="5400000" flipH="1">
            <a:off x="5975153" y="2998895"/>
            <a:ext cx="38125" cy="3415116"/>
          </a:xfrm>
          <a:prstGeom prst="curvedConnector3">
            <a:avLst>
              <a:gd name="adj1" fmla="val -1727866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83597E18-3F8F-3EAE-3AC9-221A5EE73876}"/>
              </a:ext>
            </a:extLst>
          </p:cNvPr>
          <p:cNvSpPr/>
          <p:nvPr/>
        </p:nvSpPr>
        <p:spPr>
          <a:xfrm>
            <a:off x="2298192" y="1560576"/>
            <a:ext cx="7501185" cy="4005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03A0B-513C-4C7E-906C-A5FFDA7AB21B}"/>
              </a:ext>
            </a:extLst>
          </p:cNvPr>
          <p:cNvSpPr txBox="1"/>
          <p:nvPr/>
        </p:nvSpPr>
        <p:spPr>
          <a:xfrm>
            <a:off x="838200" y="6284068"/>
            <a:ext cx="313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Introduced by </a:t>
            </a:r>
            <a:r>
              <a:rPr lang="en-US" dirty="0" err="1"/>
              <a:t>Lubasch</a:t>
            </a:r>
            <a:r>
              <a:rPr lang="en-US" dirty="0"/>
              <a:t> et al. [1]</a:t>
            </a:r>
          </a:p>
        </p:txBody>
      </p:sp>
    </p:spTree>
    <p:extLst>
      <p:ext uri="{BB962C8B-B14F-4D97-AF65-F5344CB8AC3E}">
        <p14:creationId xmlns:p14="http://schemas.microsoft.com/office/powerpoint/2010/main" val="37339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0.22786 -0.0044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-23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0.21902 -3.7037E-6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1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20925 0.0037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18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3" grpId="0" animBg="1"/>
      <p:bldP spid="3" grpId="1" animBg="1"/>
      <p:bldP spid="1038" grpId="0" animBg="1"/>
      <p:bldP spid="1038" grpId="1" animBg="1"/>
      <p:bldP spid="1027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3779D-8F7C-41D3-A373-927103660EE7}"/>
              </a:ext>
            </a:extLst>
          </p:cNvPr>
          <p:cNvSpPr txBox="1"/>
          <p:nvPr/>
        </p:nvSpPr>
        <p:spPr>
          <a:xfrm>
            <a:off x="3177691" y="3288236"/>
            <a:ext cx="6101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latin typeface="Inherited"/>
              </a:rPr>
              <a:t> 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4FED1-4479-4EBB-892C-CE87101B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98" y="1341701"/>
            <a:ext cx="3628033" cy="22512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3B569B1-C109-923A-78A7-2E622A862D46}"/>
              </a:ext>
            </a:extLst>
          </p:cNvPr>
          <p:cNvGrpSpPr/>
          <p:nvPr/>
        </p:nvGrpSpPr>
        <p:grpSpPr>
          <a:xfrm>
            <a:off x="6485442" y="1944446"/>
            <a:ext cx="2892675" cy="646331"/>
            <a:chOff x="6485442" y="1944446"/>
            <a:chExt cx="2892675" cy="6463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C8CF6-5D17-4D72-ADC7-C79C8EF75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5442" y="2033971"/>
              <a:ext cx="1422337" cy="5568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29C417-AACD-460E-9943-025083099262}"/>
                </a:ext>
              </a:extLst>
            </p:cNvPr>
            <p:cNvSpPr txBox="1"/>
            <p:nvPr/>
          </p:nvSpPr>
          <p:spPr>
            <a:xfrm>
              <a:off x="7882376" y="1944446"/>
              <a:ext cx="1495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at </a:t>
              </a:r>
              <a:r>
                <a:rPr lang="en-US" sz="3600" i="1" dirty="0"/>
                <a:t>t=0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0954BDE-7246-4574-B55F-25E1E53B4E12}"/>
              </a:ext>
            </a:extLst>
          </p:cNvPr>
          <p:cNvSpPr/>
          <p:nvPr/>
        </p:nvSpPr>
        <p:spPr>
          <a:xfrm rot="5400000">
            <a:off x="5360041" y="3714564"/>
            <a:ext cx="569209" cy="216401"/>
          </a:xfrm>
          <a:prstGeom prst="rightArrow">
            <a:avLst>
              <a:gd name="adj1" fmla="val 50000"/>
              <a:gd name="adj2" fmla="val 12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10A1A2D-0FDD-4DFA-ACDD-218EEE05C843}"/>
              </a:ext>
            </a:extLst>
          </p:cNvPr>
          <p:cNvSpPr/>
          <p:nvPr/>
        </p:nvSpPr>
        <p:spPr>
          <a:xfrm rot="5400000">
            <a:off x="5360040" y="5145735"/>
            <a:ext cx="569209" cy="216401"/>
          </a:xfrm>
          <a:prstGeom prst="rightArrow">
            <a:avLst>
              <a:gd name="adj1" fmla="val 50000"/>
              <a:gd name="adj2" fmla="val 122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44C473-1F20-DBB9-488A-06EB972076F9}"/>
              </a:ext>
            </a:extLst>
          </p:cNvPr>
          <p:cNvGrpSpPr/>
          <p:nvPr/>
        </p:nvGrpSpPr>
        <p:grpSpPr>
          <a:xfrm>
            <a:off x="2760710" y="4125665"/>
            <a:ext cx="8439374" cy="862902"/>
            <a:chOff x="2760710" y="4125665"/>
            <a:chExt cx="8439374" cy="8629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2F2EBF-BB91-9444-F7D4-3053C69A254F}"/>
                </a:ext>
              </a:extLst>
            </p:cNvPr>
            <p:cNvGrpSpPr/>
            <p:nvPr/>
          </p:nvGrpSpPr>
          <p:grpSpPr>
            <a:xfrm>
              <a:off x="2760710" y="4125665"/>
              <a:ext cx="8439374" cy="862902"/>
              <a:chOff x="2760710" y="4125665"/>
              <a:chExt cx="8439374" cy="862902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791E2A2-585F-44C9-98EA-6FAD266F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3956" y="4125665"/>
                <a:ext cx="5956128" cy="86290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A04135-31DF-466A-B1CB-1E67ADB799AF}"/>
                  </a:ext>
                </a:extLst>
              </p:cNvPr>
              <p:cNvSpPr txBox="1"/>
              <p:nvPr/>
            </p:nvSpPr>
            <p:spPr>
              <a:xfrm>
                <a:off x="2760710" y="4233950"/>
                <a:ext cx="24832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Vector Form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BAC6F0-1377-D15C-5447-C54ED2ED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338"/>
            <a:stretch/>
          </p:blipFill>
          <p:spPr>
            <a:xfrm>
              <a:off x="5352788" y="4277348"/>
              <a:ext cx="373642" cy="59310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77EBBE-2AD3-631F-D04D-F70413164E9D}"/>
              </a:ext>
            </a:extLst>
          </p:cNvPr>
          <p:cNvGrpSpPr/>
          <p:nvPr/>
        </p:nvGrpSpPr>
        <p:grpSpPr>
          <a:xfrm>
            <a:off x="2356935" y="5663856"/>
            <a:ext cx="6765592" cy="648063"/>
            <a:chOff x="2356935" y="5663856"/>
            <a:chExt cx="6765592" cy="6480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42746A-5F9F-FEC5-B160-E9BF997BF455}"/>
                </a:ext>
              </a:extLst>
            </p:cNvPr>
            <p:cNvGrpSpPr/>
            <p:nvPr/>
          </p:nvGrpSpPr>
          <p:grpSpPr>
            <a:xfrm>
              <a:off x="2356935" y="5663856"/>
              <a:ext cx="6765592" cy="648063"/>
              <a:chOff x="2356935" y="5663856"/>
              <a:chExt cx="6765592" cy="648063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7EA2B6A-07A2-4711-80CE-91CC29280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2745" y="5672973"/>
                <a:ext cx="3729782" cy="63894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5DA0EC-CE2E-4DB9-9B78-6640D6EFB833}"/>
                  </a:ext>
                </a:extLst>
              </p:cNvPr>
              <p:cNvSpPr txBox="1"/>
              <p:nvPr/>
            </p:nvSpPr>
            <p:spPr>
              <a:xfrm>
                <a:off x="2356935" y="5663856"/>
                <a:ext cx="30204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Quantum State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8A34D5-DB3D-9224-E518-06D716144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338"/>
            <a:stretch/>
          </p:blipFill>
          <p:spPr>
            <a:xfrm>
              <a:off x="5575931" y="5712215"/>
              <a:ext cx="373642" cy="59310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E36A2F-6ABC-B8B5-D609-52702574DFF5}"/>
              </a:ext>
            </a:extLst>
          </p:cNvPr>
          <p:cNvGrpSpPr/>
          <p:nvPr/>
        </p:nvGrpSpPr>
        <p:grpSpPr>
          <a:xfrm>
            <a:off x="7425179" y="3185912"/>
            <a:ext cx="2504378" cy="486176"/>
            <a:chOff x="7385631" y="3154942"/>
            <a:chExt cx="2504378" cy="48617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321609-92AB-1E7B-538D-938AB47C4253}"/>
                </a:ext>
              </a:extLst>
            </p:cNvPr>
            <p:cNvGrpSpPr/>
            <p:nvPr/>
          </p:nvGrpSpPr>
          <p:grpSpPr>
            <a:xfrm>
              <a:off x="7385631" y="3180424"/>
              <a:ext cx="2504378" cy="430814"/>
              <a:chOff x="7057042" y="2789637"/>
              <a:chExt cx="2504378" cy="43081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4ECE086-0FD2-55DE-A95F-4C821FC97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5450" y="2789637"/>
                <a:ext cx="595970" cy="40011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F0CE38B-E62D-B4A4-C652-6964D490C2F6}"/>
                  </a:ext>
                </a:extLst>
              </p:cNvPr>
              <p:cNvSpPr txBox="1"/>
              <p:nvPr/>
            </p:nvSpPr>
            <p:spPr>
              <a:xfrm>
                <a:off x="7057042" y="2820341"/>
                <a:ext cx="19944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With grid spacing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9F959B-6F9A-AD0B-960D-11BB4903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01321" y="3154942"/>
              <a:ext cx="557323" cy="486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48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Poisson Equation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BB518-F194-4853-B485-6520800AA06F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05222-D7EA-4556-875B-CDFCA9EEA75F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1426E-542A-42E8-BB48-3146F6334AAE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DD307-5BC1-4FB9-A18A-AE695EBB7850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B3CBD-BC85-46AF-8B7D-CC1934A9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B9D7-56A2-4946-B84D-E74977EA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6</a:t>
            </a:fld>
            <a:endParaRPr lang="en-US"/>
          </a:p>
        </p:txBody>
      </p:sp>
      <p:sp>
        <p:nvSpPr>
          <p:cNvPr id="3" name="AutoShape 2" descr="{\displaystyle \Delta \varphi =f}">
            <a:extLst>
              <a:ext uri="{FF2B5EF4-FFF2-40B4-BE49-F238E27FC236}">
                <a16:creationId xmlns:a16="http://schemas.microsoft.com/office/drawing/2014/main" id="{8CA434BB-A89C-E7CF-17D7-F08775D7B9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047F9-F912-0A84-7FD7-ABE4E7F7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853" y="3370038"/>
            <a:ext cx="1950393" cy="851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40BE44-0C01-0FDD-A423-94ECB53B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416" y="2442445"/>
            <a:ext cx="5219984" cy="537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334A0-F2C1-7DA4-F6FC-59ED5A9F2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99" y="1525041"/>
            <a:ext cx="2581635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Derivative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2A5ED8-4A40-D012-B6EF-3FE5FA8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321" y="1484257"/>
            <a:ext cx="6891575" cy="14036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C5C917-8E8E-4BB3-17E5-6BF9312A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15" y="3021961"/>
            <a:ext cx="9457026" cy="13292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B852CA-7DF8-84E0-13F5-BE8AF325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585" y="3021961"/>
            <a:ext cx="7904648" cy="32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00026 -0.2321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AD3B7AA-4910-49DB-FBDD-00B8A7451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862" y="1431358"/>
            <a:ext cx="5839384" cy="2151716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15C7FA-6B56-4A85-85EF-7947DCCF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841" y="3506307"/>
            <a:ext cx="4573689" cy="3215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Adder Operator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57256F-1B8F-80B6-D68F-0D2BF8502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44" y="3752717"/>
            <a:ext cx="4122086" cy="28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E3-E116-431E-BCFC-BD65C712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Finite Difference Derivative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4FD7A7-70A5-47F1-9835-C3BA3297FD15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A2D76-6FE5-4B1A-8142-B80F08CA9456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CF3E-A743-4769-B612-A86DCAC78B54}"/>
              </a:ext>
            </a:extLst>
          </p:cNvPr>
          <p:cNvSpPr/>
          <p:nvPr/>
        </p:nvSpPr>
        <p:spPr>
          <a:xfrm>
            <a:off x="0" y="1"/>
            <a:ext cx="187377" cy="4763642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FD311B-5771-4C1D-B8D8-6C48D6C4343C}"/>
              </a:ext>
            </a:extLst>
          </p:cNvPr>
          <p:cNvSpPr/>
          <p:nvPr/>
        </p:nvSpPr>
        <p:spPr>
          <a:xfrm>
            <a:off x="0" y="4763643"/>
            <a:ext cx="187377" cy="2094357"/>
          </a:xfrm>
          <a:prstGeom prst="rect">
            <a:avLst/>
          </a:prstGeom>
          <a:solidFill>
            <a:srgbClr val="5E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751BD-04DF-4A8D-ABE9-8D32B255F80A}"/>
              </a:ext>
            </a:extLst>
          </p:cNvPr>
          <p:cNvSpPr/>
          <p:nvPr/>
        </p:nvSpPr>
        <p:spPr>
          <a:xfrm rot="10800000">
            <a:off x="12004620" y="2094358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1BDD-D2D5-4F14-8B54-7886E64A9DC4}"/>
              </a:ext>
            </a:extLst>
          </p:cNvPr>
          <p:cNvSpPr/>
          <p:nvPr/>
        </p:nvSpPr>
        <p:spPr>
          <a:xfrm rot="10800000">
            <a:off x="12004621" y="-1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50446-E53D-45CD-B848-7FCB30AE51C0}"/>
              </a:ext>
            </a:extLst>
          </p:cNvPr>
          <p:cNvSpPr/>
          <p:nvPr/>
        </p:nvSpPr>
        <p:spPr>
          <a:xfrm rot="10800000">
            <a:off x="0" y="0"/>
            <a:ext cx="187378" cy="4763642"/>
          </a:xfrm>
          <a:prstGeom prst="rect">
            <a:avLst/>
          </a:prstGeom>
          <a:solidFill>
            <a:srgbClr val="B31B1B"/>
          </a:solidFill>
          <a:ln>
            <a:solidFill>
              <a:srgbClr val="B3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B889E9-4F28-4AFB-AD59-C4459CE198DE}"/>
              </a:ext>
            </a:extLst>
          </p:cNvPr>
          <p:cNvSpPr/>
          <p:nvPr/>
        </p:nvSpPr>
        <p:spPr>
          <a:xfrm rot="10800000">
            <a:off x="2" y="4763642"/>
            <a:ext cx="187378" cy="2094357"/>
          </a:xfrm>
          <a:prstGeom prst="rect">
            <a:avLst/>
          </a:prstGeom>
          <a:solidFill>
            <a:srgbClr val="5E3920"/>
          </a:solidFill>
          <a:ln>
            <a:solidFill>
              <a:srgbClr val="5E39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E9E-F6E6-45F1-B3F8-4AD91ECA9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Liu, AEP Cornell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1E80B-6B80-4DFE-BF0F-EC5A9960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284-2396-4371-90AA-DCE4C8955FAC}" type="slidenum">
              <a:rPr lang="en-US" smtClean="0"/>
              <a:t>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BD7190-96CB-E53B-C633-40AEF589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08" y="4566190"/>
            <a:ext cx="7586124" cy="11053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D5F527-8FFD-E056-4B47-97E0A721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461" y="2461369"/>
            <a:ext cx="8326739" cy="11703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30A1BF-CC37-3DBB-4686-2C4833E3E7CE}"/>
              </a:ext>
            </a:extLst>
          </p:cNvPr>
          <p:cNvSpPr txBox="1"/>
          <p:nvPr/>
        </p:nvSpPr>
        <p:spPr>
          <a:xfrm>
            <a:off x="4466705" y="3806572"/>
            <a:ext cx="2375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Equivalent to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C9EE09-E873-D70C-3830-2F60F38D0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396" y="2523556"/>
            <a:ext cx="2405639" cy="9054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A4231A-8B6F-0B08-BE24-C65D882BF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96" y="4566189"/>
            <a:ext cx="4114800" cy="12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1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Yilian Liu Masks in a Pandemic</Template>
  <TotalTime>2771</TotalTime>
  <Words>577</Words>
  <Application>Microsoft Office PowerPoint</Application>
  <PresentationFormat>Widescreen</PresentationFormat>
  <Paragraphs>219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Inherited</vt:lpstr>
      <vt:lpstr>nyt-imperial</vt:lpstr>
      <vt:lpstr>Arial</vt:lpstr>
      <vt:lpstr>Calibri</vt:lpstr>
      <vt:lpstr>Calibri Light</vt:lpstr>
      <vt:lpstr>Cambria Math</vt:lpstr>
      <vt:lpstr>Office Theme</vt:lpstr>
      <vt:lpstr>Variational Quantum Algorithm for Solving Partial Differential Equations</vt:lpstr>
      <vt:lpstr>Overview</vt:lpstr>
      <vt:lpstr>Motivation</vt:lpstr>
      <vt:lpstr>Variational Quantum Algorithm</vt:lpstr>
      <vt:lpstr>Discretization</vt:lpstr>
      <vt:lpstr>1D Poisson Equation</vt:lpstr>
      <vt:lpstr>Finite Difference Derivative</vt:lpstr>
      <vt:lpstr>Adder Operator</vt:lpstr>
      <vt:lpstr>Quantum Finite Difference Derivative</vt:lpstr>
      <vt:lpstr>Cost Function</vt:lpstr>
      <vt:lpstr>Hadamard Test</vt:lpstr>
      <vt:lpstr>Variational Quantum Algorithm (Updated)</vt:lpstr>
      <vt:lpstr>Can we do better?</vt:lpstr>
      <vt:lpstr>Euler-Lagrange Equation for Poisson Equation</vt:lpstr>
      <vt:lpstr>Euler-Lagrange Equation for Poisson Equation</vt:lpstr>
      <vt:lpstr>Comparison</vt:lpstr>
      <vt:lpstr>Time-Dependent PDE</vt:lpstr>
      <vt:lpstr>Time-Dependent PDE</vt:lpstr>
      <vt:lpstr>Cost Function</vt:lpstr>
      <vt:lpstr>Variational Quantum Algorithm (Updated)</vt:lpstr>
      <vt:lpstr>Higher Dimensions</vt:lpstr>
      <vt:lpstr>Higher Dimensions - Derivative</vt:lpstr>
      <vt:lpstr>Nonlinearity</vt:lpstr>
      <vt:lpstr>Nonlinearity</vt:lpstr>
      <vt:lpstr>Nonlinearity</vt:lpstr>
      <vt:lpstr>Challenges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Algorithm for Solving Partial Differential Equations</dc:title>
  <dc:creator>Yilian Liu</dc:creator>
  <cp:lastModifiedBy>Lirui Jiao</cp:lastModifiedBy>
  <cp:revision>3</cp:revision>
  <dcterms:created xsi:type="dcterms:W3CDTF">2022-04-22T00:07:18Z</dcterms:created>
  <dcterms:modified xsi:type="dcterms:W3CDTF">2022-09-08T14:29:30Z</dcterms:modified>
</cp:coreProperties>
</file>